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5" r:id="rId2"/>
    <p:sldId id="284" r:id="rId3"/>
    <p:sldId id="262" r:id="rId4"/>
    <p:sldId id="3673" r:id="rId5"/>
    <p:sldId id="3674" r:id="rId6"/>
    <p:sldId id="296" r:id="rId7"/>
  </p:sldIdLst>
  <p:sldSz cx="13003213" cy="9752013"/>
  <p:notesSz cx="6858000" cy="9144000"/>
  <p:defaultTextStyle>
    <a:defPPr>
      <a:defRPr lang="en-US"/>
    </a:defPPr>
    <a:lvl1pPr marL="0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38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277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415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554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692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0830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0969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107" algn="l" defTabSz="1300277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3E"/>
    <a:srgbClr val="00539B"/>
    <a:srgbClr val="F01D27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96327" autoAdjust="0"/>
  </p:normalViewPr>
  <p:slideViewPr>
    <p:cSldViewPr showGuides="1">
      <p:cViewPr varScale="1">
        <p:scale>
          <a:sx n="88" d="100"/>
          <a:sy n="88" d="100"/>
        </p:scale>
        <p:origin x="1206" y="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8" d="100"/>
          <a:sy n="48" d="100"/>
        </p:scale>
        <p:origin x="-272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25/02/2022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25/02/2022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277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1pPr>
    <a:lvl2pPr marL="650138" algn="l" defTabSz="1300277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2pPr>
    <a:lvl3pPr marL="1300277" algn="l" defTabSz="1300277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3pPr>
    <a:lvl4pPr marL="1950415" algn="l" defTabSz="1300277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4pPr>
    <a:lvl5pPr marL="2600554" algn="l" defTabSz="1300277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5pPr>
    <a:lvl6pPr marL="3250692" algn="l" defTabSz="1300277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6pPr>
    <a:lvl7pPr marL="3900830" algn="l" defTabSz="1300277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7pPr>
    <a:lvl8pPr marL="4550969" algn="l" defTabSz="1300277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8pPr>
    <a:lvl9pPr marL="5201107" algn="l" defTabSz="1300277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AB3C50-0815-4E72-B5C0-4CC01800180F}"/>
              </a:ext>
            </a:extLst>
          </p:cNvPr>
          <p:cNvSpPr/>
          <p:nvPr userDrawn="1"/>
        </p:nvSpPr>
        <p:spPr>
          <a:xfrm>
            <a:off x="1" y="-1"/>
            <a:ext cx="13003212" cy="9752013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D6D95E-88C9-4F51-9A96-C6DC690C4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6422" y="347049"/>
            <a:ext cx="1719775" cy="1872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70AC6F-A8DE-43B1-AB32-8BCC2ADD0A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61938"/>
            <a:ext cx="2880000" cy="30956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144000" indent="0" algn="l">
              <a:buFontTx/>
              <a:buNone/>
              <a:defRPr sz="1400"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[Current Date]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8D68E9-7018-4336-9CC4-C1AD98D09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1870" y="2031454"/>
            <a:ext cx="5814072" cy="56891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98FB25-7404-4D17-BC12-C5C5BD3F89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CB9713-6169-4BCA-998A-1ECD71372D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AU"/>
              <a:t>[Footer]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15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C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3363912"/>
            <a:ext cx="4646538" cy="5868987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348247" y="1978615"/>
            <a:ext cx="7309375" cy="491361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0DF5E2-898A-4655-8EEC-B0414254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0" y="1978615"/>
            <a:ext cx="4630628" cy="13132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D38F6-0EA2-4AD3-A861-786EE93C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AU" dirty="0"/>
              <a:t>[Footer]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721E-E332-4C68-9D4C-F4A8D42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C3957F-CBD5-45F4-9139-BE2AD9F3D7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731" y="347049"/>
            <a:ext cx="1661157" cy="18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466EE-1402-4AD3-84F3-D1DF7AB79A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3363912"/>
            <a:ext cx="4646538" cy="5868987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348247" y="1978615"/>
            <a:ext cx="7309375" cy="491361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0DF5E2-898A-4655-8EEC-B0414254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0" y="1978615"/>
            <a:ext cx="4630628" cy="13132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D38F6-0EA2-4AD3-A861-786EE93C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AU" dirty="0"/>
              <a:t>[Footer]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721E-E332-4C68-9D4C-F4A8D42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C70461-48C5-43F7-8FBF-36F351503D8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48247" y="7004496"/>
            <a:ext cx="3135564" cy="222840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45B0B-FD87-427B-B1C8-DF115B45F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731" y="347049"/>
            <a:ext cx="1661157" cy="18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54FC01-F717-4A46-B98F-96CECAD73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371213" y="1"/>
            <a:ext cx="7632000" cy="97516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3363912"/>
            <a:ext cx="4646538" cy="5868987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0DF5E2-898A-4655-8EEC-B0414254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0" y="1978615"/>
            <a:ext cx="4630628" cy="13132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721E-E332-4C68-9D4C-F4A8D42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7A19B3-ADC4-46A3-BF00-57B86B7CF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63BBED2-AE29-435C-A95D-404517A18A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985397" y="347049"/>
            <a:ext cx="1720800" cy="1872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1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7632000" cy="975164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9E7A03E9-F3EB-4089-BA1B-CA0D892E58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2" y="350324"/>
            <a:ext cx="3888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13774" y="3363912"/>
            <a:ext cx="4646538" cy="5868987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0DF5E2-898A-4655-8EEC-B0414254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684" y="1978615"/>
            <a:ext cx="4630628" cy="13132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721E-E332-4C68-9D4C-F4A8D42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B49BA5-9018-4446-A86F-4EE58D7173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731" y="347049"/>
            <a:ext cx="1661157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3003213" cy="975201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9B89EFF-45A5-47CB-8E9C-D9F35B0107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2" y="350324"/>
            <a:ext cx="3888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BAAA9247-7455-4936-AB38-B0911A6358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985397" y="347049"/>
            <a:ext cx="1720800" cy="1872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83DCC-83B4-4DDF-A2DD-53EA890722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87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29341" y="3366120"/>
            <a:ext cx="7920000" cy="58675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42900" y="3363913"/>
            <a:ext cx="3955342" cy="58675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15CE4-9C5B-4DD4-9334-613E584A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10B5A-E47F-4858-B45E-5B1BEE8B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AU" dirty="0"/>
              <a:t>[Footer]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2C6C2-929C-48AB-A46A-05FC0AD9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08A26F-06F2-4E9D-90D3-59B5F0517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731" y="347049"/>
            <a:ext cx="1661157" cy="18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F2FEF4-AC70-4D84-9B67-5A54BD0F33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363912"/>
            <a:ext cx="7937158" cy="5868987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83155" y="3363913"/>
            <a:ext cx="3960000" cy="5868987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D7C67-E5F6-43C5-997F-6434DA21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84D73-4796-4164-B818-FA3C28E0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AU" dirty="0"/>
              <a:t>[Footer]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62CB5-7592-412B-8108-8BFA3C6D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0F9683-AEE5-4C7C-8337-8F0333B05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731" y="347049"/>
            <a:ext cx="1661157" cy="18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A82EE6-5B2A-4D35-9636-3FF0F8DEB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3363913"/>
            <a:ext cx="12311733" cy="2808000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61315" y="6392843"/>
            <a:ext cx="12311733" cy="28080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DFF93-5525-475A-BA2F-1F0C4F78D56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ctr"/>
            <a:r>
              <a:rPr lang="en-AU" dirty="0"/>
              <a:t>[Footer]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E2A29-28F0-4172-8807-541DB74FB8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E7CF56-F1E5-4795-9265-7AD96EC856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731" y="347049"/>
            <a:ext cx="1661157" cy="18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89AB79-1006-4785-9565-5855A6C464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AE5D8E-5794-4172-9477-A462C7ED6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478"/>
          <a:stretch/>
        </p:blipFill>
        <p:spPr>
          <a:xfrm>
            <a:off x="5133454" y="182"/>
            <a:ext cx="7869759" cy="975164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2900" y="3363912"/>
            <a:ext cx="4630628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6CA74-EFFC-4784-A2B0-42206EF4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0" y="1978615"/>
            <a:ext cx="4630628" cy="13132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7F35-A287-4632-A2D6-444EC97FA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352C9B-A878-4E28-8F19-9BFE09A0DF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FD2763-69FC-4FBC-A018-A5B79D9BF1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6422" y="347049"/>
            <a:ext cx="1719775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88F8E-C995-44E9-88C3-777D604D7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478"/>
          <a:stretch/>
        </p:blipFill>
        <p:spPr>
          <a:xfrm>
            <a:off x="5133454" y="182"/>
            <a:ext cx="7869759" cy="975164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2900" y="3363912"/>
            <a:ext cx="4630628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6CA74-EFFC-4784-A2B0-42206EF4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0" y="1978615"/>
            <a:ext cx="4630628" cy="13132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7F35-A287-4632-A2D6-444EC97FA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22DE8C-193B-40D2-86E4-37390E84CC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2B9284-71F9-4742-8BC8-CBD640B6E8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6422" y="347049"/>
            <a:ext cx="1719775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B253F-6E57-4153-B4A9-E4A9AD7BE1DF}"/>
              </a:ext>
            </a:extLst>
          </p:cNvPr>
          <p:cNvSpPr/>
          <p:nvPr userDrawn="1"/>
        </p:nvSpPr>
        <p:spPr>
          <a:xfrm>
            <a:off x="1" y="-1"/>
            <a:ext cx="13003212" cy="9752013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10545"/>
            <a:ext cx="11621607" cy="286546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4731990"/>
            <a:ext cx="11626418" cy="2588022"/>
          </a:xfrm>
        </p:spPr>
        <p:txBody>
          <a:bodyPr>
            <a:normAutofit/>
          </a:bodyPr>
          <a:lstStyle>
            <a:lvl1pPr marL="0" indent="0">
              <a:buNone/>
              <a:defRPr sz="5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[Presenter Name]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B3AAE-1896-4A98-A246-9A4E80DA46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DA4E-EE8A-4DE3-A265-D45FF54B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AU" dirty="0"/>
              <a:t>[Footer]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1B98-F50D-413A-B3C3-7FED0F3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8A2211-08DC-44ED-BA4C-EA9B5E049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86422" y="347049"/>
            <a:ext cx="1719775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E66D3-31E0-4E7E-974A-CBAF78AFB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32"/>
          <a:stretch/>
        </p:blipFill>
        <p:spPr>
          <a:xfrm>
            <a:off x="5205462" y="182"/>
            <a:ext cx="7797751" cy="975164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2900" y="3363912"/>
            <a:ext cx="4630628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6CA74-EFFC-4784-A2B0-42206EF4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0" y="1978615"/>
            <a:ext cx="4630628" cy="13132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7F35-A287-4632-A2D6-444EC97FA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8D64DB-0525-4239-B7EF-7462FB2A80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135A38-8B72-4CF7-A576-8AB549768E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6422" y="347049"/>
            <a:ext cx="1719775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37C1B2-371D-4FFC-9EBF-0783BD761A79}"/>
              </a:ext>
            </a:extLst>
          </p:cNvPr>
          <p:cNvSpPr/>
          <p:nvPr userDrawn="1"/>
        </p:nvSpPr>
        <p:spPr>
          <a:xfrm>
            <a:off x="5429485" y="0"/>
            <a:ext cx="7581727" cy="9752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2900" y="3363912"/>
            <a:ext cx="4630628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6CA74-EFFC-4784-A2B0-42206EF4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0" y="1978615"/>
            <a:ext cx="4630628" cy="13132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7F35-A287-4632-A2D6-444EC97FA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27E38-93E1-4C04-83A5-FBD94BE75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05408" y="1171685"/>
            <a:ext cx="2997714" cy="78548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6DF0E0-E4B3-49BF-A9CB-B5C1AC69E3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62FCC1-F0E2-4D15-B831-1642D56F9D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6422" y="347049"/>
            <a:ext cx="1719775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37C1B2-371D-4FFC-9EBF-0783BD761A79}"/>
              </a:ext>
            </a:extLst>
          </p:cNvPr>
          <p:cNvSpPr/>
          <p:nvPr userDrawn="1"/>
        </p:nvSpPr>
        <p:spPr>
          <a:xfrm>
            <a:off x="5429485" y="0"/>
            <a:ext cx="7581727" cy="9752013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2900" y="3363912"/>
            <a:ext cx="4630628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6CA74-EFFC-4784-A2B0-42206EF4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0" y="1978615"/>
            <a:ext cx="4630628" cy="13132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7F35-A287-4632-A2D6-444EC97FA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605E55-8F6E-49C2-A14D-4F7EA9A24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9613" y="1938389"/>
            <a:ext cx="5707392" cy="5750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49E37B-FA5B-427F-9B9C-C22AEEF464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6D3671-8BF4-4081-90DB-6B512B6793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6422" y="347049"/>
            <a:ext cx="1719775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37C1B2-371D-4FFC-9EBF-0783BD761A79}"/>
              </a:ext>
            </a:extLst>
          </p:cNvPr>
          <p:cNvSpPr/>
          <p:nvPr userDrawn="1"/>
        </p:nvSpPr>
        <p:spPr>
          <a:xfrm>
            <a:off x="5429485" y="0"/>
            <a:ext cx="7581727" cy="9752013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2900" y="3363912"/>
            <a:ext cx="4630628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6CA74-EFFC-4784-A2B0-42206EF4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0" y="1978615"/>
            <a:ext cx="4630628" cy="13132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7F35-A287-4632-A2D6-444EC97FA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6A6A2-B679-4575-A369-2D9B0C8811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1686" y="1564338"/>
            <a:ext cx="3919736" cy="6827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B8E51D-8667-4AE7-98D9-FD5D60E1E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C0D460-F225-460B-BB60-8A16237213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6422" y="347049"/>
            <a:ext cx="1719775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B253F-6E57-4153-B4A9-E4A9AD7BE1DF}"/>
              </a:ext>
            </a:extLst>
          </p:cNvPr>
          <p:cNvSpPr/>
          <p:nvPr userDrawn="1"/>
        </p:nvSpPr>
        <p:spPr>
          <a:xfrm>
            <a:off x="1" y="-1"/>
            <a:ext cx="13003212" cy="9752013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1923678"/>
            <a:ext cx="12305190" cy="628176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45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“[Quote text]”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8317151"/>
            <a:ext cx="12314237" cy="308414"/>
          </a:xfr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[Full name]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1B98-F50D-413A-B3C3-7FED0F3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828162-76A4-4AEF-9328-B54FAF065B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854" y="8587261"/>
            <a:ext cx="12314237" cy="308750"/>
          </a:xfrm>
        </p:spPr>
        <p:txBody>
          <a:bodyPr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[Full name]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3E30FE-911C-4ADA-B031-2626594EC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6422" y="347049"/>
            <a:ext cx="1719775" cy="18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3744D0-0577-40DE-9622-1088015D0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BB920-9A5A-4DA9-9ECA-1DF946B9A6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AU"/>
              <a:t>[Footer]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35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B253F-6E57-4153-B4A9-E4A9AD7BE1DF}"/>
              </a:ext>
            </a:extLst>
          </p:cNvPr>
          <p:cNvSpPr/>
          <p:nvPr userDrawn="1"/>
        </p:nvSpPr>
        <p:spPr>
          <a:xfrm>
            <a:off x="1" y="-1"/>
            <a:ext cx="13003212" cy="9752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1923678"/>
            <a:ext cx="12305190" cy="6281765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45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“[Quote text]”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8317151"/>
            <a:ext cx="12314237" cy="308414"/>
          </a:xfrm>
        </p:spPr>
        <p:txBody>
          <a:bodyPr>
            <a:noAutofit/>
          </a:bodyPr>
          <a:lstStyle>
            <a:lvl1pPr marL="0" indent="0" algn="ctr">
              <a:buNone/>
              <a:defRPr sz="19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[Full name]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DA4E-EE8A-4DE3-A265-D45FF54B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AU" dirty="0"/>
              <a:t>[Footer]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1B98-F50D-413A-B3C3-7FED0F3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828162-76A4-4AEF-9328-B54FAF065B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854" y="8587261"/>
            <a:ext cx="12314237" cy="308750"/>
          </a:xfrm>
        </p:spPr>
        <p:txBody>
          <a:bodyPr>
            <a:noAutofit/>
          </a:bodyPr>
          <a:lstStyle>
            <a:lvl1pPr marL="0" indent="0" algn="ctr">
              <a:buNone/>
              <a:defRPr sz="19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[Position]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B8BFB0-2A25-45AC-80CE-669E6F62BC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731" y="347049"/>
            <a:ext cx="1661157" cy="18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F33D4B-5C12-45EC-88B7-C00C2123C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B253F-6E57-4153-B4A9-E4A9AD7BE1DF}"/>
              </a:ext>
            </a:extLst>
          </p:cNvPr>
          <p:cNvSpPr/>
          <p:nvPr userDrawn="1"/>
        </p:nvSpPr>
        <p:spPr>
          <a:xfrm>
            <a:off x="1" y="-1"/>
            <a:ext cx="13003212" cy="9752013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15654" y="3194422"/>
            <a:ext cx="8371904" cy="3600326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8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[Thank you or sign off]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DA4E-EE8A-4DE3-A265-D45FF54B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AU" dirty="0"/>
              <a:t>[Footer]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1B98-F50D-413A-B3C3-7FED0F3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D5A8B4-6E78-422A-AF69-97326A6A7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6422" y="347049"/>
            <a:ext cx="1719775" cy="18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D54034-1F98-4E5C-A6EA-29A8353505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9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5673CE-2DC8-4BC7-8474-7FD9AEAE7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B1A7F-3E6C-4BDA-A873-12B2FD961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AU" dirty="0"/>
              <a:t>[Footer]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0EA49-7B36-455E-A863-61CF191F5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0F960-7B3B-462A-AC2C-5591D2082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731" y="347049"/>
            <a:ext cx="1661157" cy="18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EE6E5A-4BD9-4D77-8176-009D70AE8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3003213" cy="1496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560"/>
          </a:p>
        </p:txBody>
      </p:sp>
    </p:spTree>
    <p:extLst>
      <p:ext uri="{BB962C8B-B14F-4D97-AF65-F5344CB8AC3E}">
        <p14:creationId xmlns:p14="http://schemas.microsoft.com/office/powerpoint/2010/main" val="40414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B253F-6E57-4153-B4A9-E4A9AD7BE1DF}"/>
              </a:ext>
            </a:extLst>
          </p:cNvPr>
          <p:cNvSpPr/>
          <p:nvPr userDrawn="1"/>
        </p:nvSpPr>
        <p:spPr>
          <a:xfrm>
            <a:off x="1" y="-1"/>
            <a:ext cx="13003212" cy="9752013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2010545"/>
            <a:ext cx="8371904" cy="286546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363913"/>
            <a:ext cx="8375370" cy="2304181"/>
          </a:xfrm>
        </p:spPr>
        <p:txBody>
          <a:bodyPr>
            <a:noAutofit/>
          </a:bodyPr>
          <a:lstStyle>
            <a:lvl1pPr marL="0" indent="0">
              <a:buNone/>
              <a:defRPr sz="4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Information]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DA4E-EE8A-4DE3-A265-D45FF54B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AU" dirty="0"/>
              <a:t>[Footer]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1B98-F50D-413A-B3C3-7FED0F3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0633BF-DE6A-4E01-9F32-AB9A42461B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14804" y="1165396"/>
            <a:ext cx="2997714" cy="78548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F41DB6-5AEA-408D-A5BF-F2AA2A9AA0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00AA1C-D441-4635-902A-1D05471536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6422" y="347049"/>
            <a:ext cx="1719775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B253F-6E57-4153-B4A9-E4A9AD7BE1DF}"/>
              </a:ext>
            </a:extLst>
          </p:cNvPr>
          <p:cNvSpPr/>
          <p:nvPr userDrawn="1"/>
        </p:nvSpPr>
        <p:spPr>
          <a:xfrm>
            <a:off x="1" y="-1"/>
            <a:ext cx="13003212" cy="9752013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2010545"/>
            <a:ext cx="7881074" cy="286546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363913"/>
            <a:ext cx="7884337" cy="2304181"/>
          </a:xfrm>
        </p:spPr>
        <p:txBody>
          <a:bodyPr>
            <a:noAutofit/>
          </a:bodyPr>
          <a:lstStyle>
            <a:lvl1pPr marL="0" indent="0">
              <a:buNone/>
              <a:defRPr sz="4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Information]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DA4E-EE8A-4DE3-A265-D45FF54B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AU" dirty="0"/>
              <a:t>[Footer]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1B98-F50D-413A-B3C3-7FED0F3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00A36-47BB-4418-B306-3E7E3AC14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3974" y="1991495"/>
            <a:ext cx="3919736" cy="6827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12473B-6F9B-4A83-8856-23C5641F05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6D179-7759-497B-8880-790CAAFA95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6422" y="347049"/>
            <a:ext cx="1719775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3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B253F-6E57-4153-B4A9-E4A9AD7BE1DF}"/>
              </a:ext>
            </a:extLst>
          </p:cNvPr>
          <p:cNvSpPr/>
          <p:nvPr userDrawn="1"/>
        </p:nvSpPr>
        <p:spPr>
          <a:xfrm>
            <a:off x="1" y="-1"/>
            <a:ext cx="13003212" cy="9752013"/>
          </a:xfrm>
          <a:prstGeom prst="rect">
            <a:avLst/>
          </a:prstGeom>
          <a:solidFill>
            <a:srgbClr val="00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2010545"/>
            <a:ext cx="7881074" cy="286546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3363913"/>
            <a:ext cx="7884337" cy="2304181"/>
          </a:xfrm>
        </p:spPr>
        <p:txBody>
          <a:bodyPr>
            <a:noAutofit/>
          </a:bodyPr>
          <a:lstStyle>
            <a:lvl1pPr marL="0" indent="0">
              <a:buNone/>
              <a:defRPr sz="4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Information]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DA4E-EE8A-4DE3-A265-D45FF54B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AU" dirty="0"/>
              <a:t>[Footer]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61B98-F50D-413A-B3C3-7FED0F3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725145-F8C2-435E-83DA-3C6BFFE3B3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762" y="3363913"/>
            <a:ext cx="4007741" cy="4037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A09E0F-9A3D-42E9-BF40-D380876817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F43727-5D9C-4050-8B4D-49535AB73D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6422" y="347049"/>
            <a:ext cx="1719775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4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EFBB34-E7A6-446F-8461-EDE7FE5D0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731" y="347049"/>
            <a:ext cx="1661157" cy="187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2900" y="3363912"/>
            <a:ext cx="12314238" cy="5868987"/>
          </a:xfrm>
        </p:spPr>
        <p:txBody>
          <a:bodyPr/>
          <a:lstStyle>
            <a:lvl1pPr indent="-228600">
              <a:lnSpc>
                <a:spcPts val="3600"/>
              </a:lnSpc>
              <a:defRPr/>
            </a:lvl1pPr>
            <a:lvl2pPr indent="-228600">
              <a:defRPr/>
            </a:lvl2pPr>
            <a:lvl3pPr indent="-228600">
              <a:defRPr/>
            </a:lvl3pPr>
            <a:lvl4pPr indent="-228600">
              <a:defRPr/>
            </a:lvl4pPr>
            <a:lvl5pPr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6CA74-EFFC-4784-A2B0-42206EF4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8288C-36FD-45F0-A3A9-7148844259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541606" y="262016"/>
            <a:ext cx="7920000" cy="3087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/>
              <a:t>[Footer]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7F35-A287-4632-A2D6-444EC97FA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57881E-E143-4217-816A-8C4E380EDD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899" y="3363912"/>
            <a:ext cx="6012000" cy="586898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45138" y="3363912"/>
            <a:ext cx="6012000" cy="586898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37B9FB-8EDC-4415-A524-2F201C5737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AU" dirty="0"/>
              <a:t>[Footer]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47635-3CC7-4ECB-95A2-A2A3336B00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0B422-09F3-401B-BCC9-0BD19CBF8F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731" y="347049"/>
            <a:ext cx="1661157" cy="18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79A268-DC64-46CE-B24E-6EA4998BFC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899" y="3363912"/>
            <a:ext cx="6012000" cy="5868988"/>
          </a:xfrm>
        </p:spPr>
        <p:txBody>
          <a:bodyPr>
            <a:normAutofit/>
          </a:bodyPr>
          <a:lstStyle>
            <a:lvl1pPr indent="-228600">
              <a:defRPr lang="en-US" dirty="0" smtClean="0"/>
            </a:lvl1pPr>
            <a:lvl2pPr indent="-228600">
              <a:defRPr lang="en-US" dirty="0" smtClean="0"/>
            </a:lvl2pPr>
            <a:lvl3pPr indent="-228600">
              <a:defRPr lang="en-US" dirty="0" smtClean="0"/>
            </a:lvl3pPr>
            <a:lvl4pPr indent="-228600">
              <a:defRPr lang="en-US" dirty="0" smtClean="0"/>
            </a:lvl4pPr>
            <a:lvl5pPr indent="-228600"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5138" y="3363912"/>
            <a:ext cx="6012000" cy="5868988"/>
          </a:xfrm>
        </p:spPr>
        <p:txBody>
          <a:bodyPr>
            <a:normAutofit/>
          </a:bodyPr>
          <a:lstStyle>
            <a:lvl1pPr marL="182880" indent="-228600">
              <a:buFont typeface="+mj-lt"/>
              <a:buAutoNum type="arabicPeriod"/>
              <a:defRPr lang="en-US" sz="2800" b="0" dirty="0" smtClean="0">
                <a:latin typeface="+mn-lt"/>
              </a:defRPr>
            </a:lvl1pPr>
            <a:lvl2pPr marL="640080" indent="-228600">
              <a:buFont typeface="+mj-lt"/>
              <a:buAutoNum type="alphaLcPeriod"/>
              <a:defRPr lang="en-US" sz="2400" b="0" dirty="0" smtClean="0">
                <a:latin typeface="+mn-lt"/>
              </a:defRPr>
            </a:lvl2pPr>
            <a:lvl3pPr marL="1097280" indent="-228600">
              <a:buFont typeface="+mj-lt"/>
              <a:buAutoNum type="romanLcPeriod"/>
              <a:defRPr lang="en-US" sz="2000" b="0" dirty="0" smtClean="0">
                <a:latin typeface="+mn-lt"/>
              </a:defRPr>
            </a:lvl3pPr>
            <a:lvl4pPr marL="1554480" indent="-228600">
              <a:buFont typeface="+mj-lt"/>
              <a:buAutoNum type="arabicPeriod"/>
              <a:defRPr lang="en-US" sz="2000" b="0" dirty="0" smtClean="0">
                <a:latin typeface="+mn-lt"/>
              </a:defRPr>
            </a:lvl4pPr>
            <a:lvl5pPr marL="2011680" indent="-228600">
              <a:buFont typeface="+mj-lt"/>
              <a:buAutoNum type="alphaLcPeriod"/>
              <a:defRPr lang="en-US" sz="2000" b="0" dirty="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37B9FB-8EDC-4415-A524-2F201C5737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AU" dirty="0"/>
              <a:t>[Footer]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47635-3CC7-4ECB-95A2-A2A3336B00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222980-9FEA-47AB-8160-1C295975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731" y="347049"/>
            <a:ext cx="1661157" cy="18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59DED6-E107-4AF2-B3B8-51B167296C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3363912"/>
            <a:ext cx="4646538" cy="5868987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348247" y="1978615"/>
            <a:ext cx="7309375" cy="725428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0DF5E2-898A-4655-8EEC-B0414254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0" y="1978615"/>
            <a:ext cx="4630628" cy="13132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D38F6-0EA2-4AD3-A861-786EE93C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AU" dirty="0"/>
              <a:t>[Footer]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721E-E332-4C68-9D4C-F4A8D42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77E974-6222-4E14-8F53-1A35F8F2DE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5731" y="347049"/>
            <a:ext cx="1661157" cy="18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A0BD44-827B-47CD-8BFA-2A4BD387B4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2" y="350324"/>
            <a:ext cx="38736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810" y="1978615"/>
            <a:ext cx="12314238" cy="131321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3363837"/>
            <a:ext cx="12314238" cy="58802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1606" y="262016"/>
            <a:ext cx="7920000" cy="308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AU" dirty="0"/>
              <a:t>[Footer]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96322" y="9316133"/>
            <a:ext cx="558197" cy="308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4" r:id="rId3"/>
    <p:sldLayoutId id="2147483765" r:id="rId4"/>
    <p:sldLayoutId id="2147483766" r:id="rId5"/>
    <p:sldLayoutId id="2147483650" r:id="rId6"/>
    <p:sldLayoutId id="2147483652" r:id="rId7"/>
    <p:sldLayoutId id="2147483779" r:id="rId8"/>
    <p:sldLayoutId id="2147483761" r:id="rId9"/>
    <p:sldLayoutId id="2147483767" r:id="rId10"/>
    <p:sldLayoutId id="2147483768" r:id="rId11"/>
    <p:sldLayoutId id="2147483769" r:id="rId12"/>
    <p:sldLayoutId id="2147483770" r:id="rId13"/>
    <p:sldLayoutId id="2147483782" r:id="rId14"/>
    <p:sldLayoutId id="2147483777" r:id="rId15"/>
    <p:sldLayoutId id="2147483778" r:id="rId16"/>
    <p:sldLayoutId id="2147483728" r:id="rId17"/>
    <p:sldLayoutId id="2147483773" r:id="rId18"/>
    <p:sldLayoutId id="2147483771" r:id="rId19"/>
    <p:sldLayoutId id="2147483772" r:id="rId20"/>
    <p:sldLayoutId id="2147483774" r:id="rId21"/>
    <p:sldLayoutId id="2147483776" r:id="rId22"/>
    <p:sldLayoutId id="2147483775" r:id="rId23"/>
    <p:sldLayoutId id="2147483780" r:id="rId24"/>
    <p:sldLayoutId id="2147483781" r:id="rId25"/>
    <p:sldLayoutId id="2147483783" r:id="rId26"/>
    <p:sldLayoutId id="2147483654" r:id="rId27"/>
    <p:sldLayoutId id="2147483655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charset="0"/>
        <a:buChar char="•"/>
        <a:defRPr sz="2000" b="0" kern="1200" baseline="0">
          <a:solidFill>
            <a:schemeClr val="accent1"/>
          </a:solidFill>
          <a:latin typeface="+mj-lt"/>
          <a:ea typeface="+mn-ea"/>
          <a:cs typeface="+mn-cs"/>
        </a:defRPr>
      </a:lvl5pPr>
      <a:lvl6pPr marL="2743200" indent="-457200" algn="l" defTabSz="914400" rtl="0" eaLnBrk="1" latinLnBrk="0" hangingPunct="1">
        <a:lnSpc>
          <a:spcPct val="120000"/>
        </a:lnSpc>
        <a:spcBef>
          <a:spcPct val="20000"/>
        </a:spcBef>
        <a:buFont typeface="Arial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816" userDrawn="1">
          <p15:clr>
            <a:srgbClr val="F26B43"/>
          </p15:clr>
        </p15:guide>
        <p15:guide id="2" pos="7973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orient="horz" pos="2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35C01E-D909-40CC-85FF-D38BFFAA44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dirty="0"/>
              <a:t>February 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F5BEDD-BBEA-445F-915D-71CD103775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ctr"/>
            <a:r>
              <a:rPr lang="en-AU" dirty="0"/>
              <a:t>Financial Analyst Forum</a:t>
            </a:r>
          </a:p>
        </p:txBody>
      </p:sp>
    </p:spTree>
    <p:extLst>
      <p:ext uri="{BB962C8B-B14F-4D97-AF65-F5344CB8AC3E}">
        <p14:creationId xmlns:p14="http://schemas.microsoft.com/office/powerpoint/2010/main" val="20933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7200" dirty="0"/>
              <a:t>Forming a Compelling Recommendation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42900" y="6676206"/>
            <a:ext cx="11626418" cy="2160240"/>
          </a:xfrm>
        </p:spPr>
        <p:txBody>
          <a:bodyPr>
            <a:normAutofit/>
          </a:bodyPr>
          <a:lstStyle/>
          <a:p>
            <a:r>
              <a:rPr lang="en-AU" dirty="0"/>
              <a:t>General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FAC0A-3611-47AD-9FCA-134C1587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48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proposal for a course of action </a:t>
            </a:r>
          </a:p>
          <a:p>
            <a:r>
              <a:rPr lang="en-US" dirty="0"/>
              <a:t>Initiated from context such as observation, measurement and assessment</a:t>
            </a:r>
          </a:p>
          <a:p>
            <a:r>
              <a:rPr lang="en-US" dirty="0"/>
              <a:t>Important to continued improvement, innovation and/or desired change</a:t>
            </a:r>
          </a:p>
          <a:p>
            <a:r>
              <a:rPr lang="en-US" dirty="0"/>
              <a:t>Examples?</a:t>
            </a:r>
          </a:p>
          <a:p>
            <a:pPr lvl="1"/>
            <a:r>
              <a:rPr lang="en-US" dirty="0"/>
              <a:t>What are you spending your time doing?</a:t>
            </a:r>
          </a:p>
          <a:p>
            <a:pPr lvl="1"/>
            <a:r>
              <a:rPr lang="en-US" dirty="0"/>
              <a:t>Does it make sense?  Why or why not?</a:t>
            </a:r>
          </a:p>
          <a:p>
            <a:pPr lvl="1"/>
            <a:r>
              <a:rPr lang="en-US" dirty="0"/>
              <a:t>Is there data to support the conclusion?</a:t>
            </a:r>
          </a:p>
          <a:p>
            <a:pPr lvl="1"/>
            <a:r>
              <a:rPr lang="en-US" dirty="0"/>
              <a:t>Do you think there’s a better way? </a:t>
            </a:r>
          </a:p>
          <a:p>
            <a:pPr lvl="1"/>
            <a:r>
              <a:rPr lang="en-US" dirty="0"/>
              <a:t>Is it feasible or necessary?</a:t>
            </a:r>
          </a:p>
          <a:p>
            <a:pPr lvl="1"/>
            <a:r>
              <a:rPr lang="en-US" dirty="0"/>
              <a:t>How will you convince your audience?</a:t>
            </a:r>
          </a:p>
          <a:p>
            <a:pPr lvl="1"/>
            <a:endParaRPr lang="en-US" dirty="0"/>
          </a:p>
          <a:p>
            <a:pPr marL="28575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Recommendations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80B98-D3D9-4A36-AB55-82F72DC4C9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67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BC7F51-5829-4E8F-AEEA-F8EA6D00F05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state</a:t>
            </a:r>
          </a:p>
          <a:p>
            <a:pPr lvl="1"/>
            <a:r>
              <a:rPr lang="en-US" dirty="0"/>
              <a:t>What is happening?</a:t>
            </a:r>
          </a:p>
          <a:p>
            <a:pPr lvl="1"/>
            <a:r>
              <a:rPr lang="en-US" dirty="0"/>
              <a:t>Why?</a:t>
            </a:r>
          </a:p>
          <a:p>
            <a:pPr lvl="1"/>
            <a:r>
              <a:rPr lang="en-US" dirty="0"/>
              <a:t>Who is involved?</a:t>
            </a:r>
          </a:p>
          <a:p>
            <a:pPr lvl="1"/>
            <a:r>
              <a:rPr lang="en-US" dirty="0"/>
              <a:t>What are the metrics?</a:t>
            </a:r>
          </a:p>
          <a:p>
            <a:r>
              <a:rPr lang="en-US" dirty="0"/>
              <a:t>What is the desired state?</a:t>
            </a:r>
          </a:p>
          <a:p>
            <a:pPr lvl="1"/>
            <a:r>
              <a:rPr lang="en-US" dirty="0"/>
              <a:t>Goals and outcomes</a:t>
            </a:r>
          </a:p>
          <a:p>
            <a:r>
              <a:rPr lang="en-US" dirty="0"/>
              <a:t>What is the gap? </a:t>
            </a:r>
          </a:p>
          <a:p>
            <a:r>
              <a:rPr lang="en-US" dirty="0"/>
              <a:t>What can be done to close the gap?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65CBE-F633-48D5-9B8E-09E1F322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DF2E8-9D55-4C04-B9A3-DF3F5F069D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2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BC7F51-5829-4E8F-AEEA-F8EA6D00F05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are the decision makers?</a:t>
            </a:r>
          </a:p>
          <a:p>
            <a:r>
              <a:rPr lang="en-US" dirty="0"/>
              <a:t>Who needs to know? </a:t>
            </a:r>
          </a:p>
          <a:p>
            <a:r>
              <a:rPr lang="en-US" dirty="0"/>
              <a:t>Who should be involved?</a:t>
            </a:r>
          </a:p>
          <a:p>
            <a:r>
              <a:rPr lang="en-US" dirty="0"/>
              <a:t>What are the alternatives?</a:t>
            </a:r>
          </a:p>
          <a:p>
            <a:pPr lvl="1"/>
            <a:r>
              <a:rPr lang="en-US" dirty="0"/>
              <a:t> Pros and cons?</a:t>
            </a:r>
          </a:p>
          <a:p>
            <a:pPr lvl="1"/>
            <a:r>
              <a:rPr lang="en-US" dirty="0"/>
              <a:t>Upstream and downstream impact?</a:t>
            </a:r>
          </a:p>
          <a:p>
            <a:r>
              <a:rPr lang="en-US" dirty="0"/>
              <a:t>What resources will be needed?</a:t>
            </a:r>
          </a:p>
          <a:p>
            <a:r>
              <a:rPr lang="en-US" dirty="0"/>
              <a:t>What is the feasible course of action?</a:t>
            </a:r>
          </a:p>
          <a:p>
            <a:r>
              <a:rPr lang="en-US" dirty="0"/>
              <a:t>What is the proposed roadmap and timeline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65CBE-F633-48D5-9B8E-09E1F322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the case (might be one and done, or might be iterative over the course of a year)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DF2E8-9D55-4C04-B9A3-DF3F5F069D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38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8D359ED-81E1-4152-B5FF-BC60446F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8581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artmouth">
  <a:themeElements>
    <a:clrScheme name="Custom 1 1">
      <a:dk1>
        <a:srgbClr val="000000"/>
      </a:dk1>
      <a:lt1>
        <a:srgbClr val="FFFFFF"/>
      </a:lt1>
      <a:dk2>
        <a:srgbClr val="797979"/>
      </a:dk2>
      <a:lt2>
        <a:srgbClr val="D9D9D9"/>
      </a:lt2>
      <a:accent1>
        <a:srgbClr val="00693E"/>
      </a:accent1>
      <a:accent2>
        <a:srgbClr val="12312B"/>
      </a:accent2>
      <a:accent3>
        <a:srgbClr val="A4D55D"/>
      </a:accent3>
      <a:accent4>
        <a:srgbClr val="6EAA8D"/>
      </a:accent4>
      <a:accent5>
        <a:srgbClr val="797979"/>
      </a:accent5>
      <a:accent6>
        <a:srgbClr val="EBF3EF"/>
      </a:accent6>
      <a:hlink>
        <a:srgbClr val="00693E"/>
      </a:hlink>
      <a:folHlink>
        <a:srgbClr val="12312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6" id="{6FA76B0B-0CE7-EB4F-B8B9-2AC8794ECEA3}" vid="{E4879829-F81D-5642-BBD4-07A75803BB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C90D681CD7DD4482556752558102CB" ma:contentTypeVersion="11" ma:contentTypeDescription="Create a new document." ma:contentTypeScope="" ma:versionID="4d53dd5f91eed64d8cc6ee49ebf40125">
  <xsd:schema xmlns:xsd="http://www.w3.org/2001/XMLSchema" xmlns:xs="http://www.w3.org/2001/XMLSchema" xmlns:p="http://schemas.microsoft.com/office/2006/metadata/properties" xmlns:ns2="8b473880-4cbf-443a-ba9d-90ac425377e9" xmlns:ns3="eb01a902-ceac-4e7b-bd0d-8a78e7d421e5" targetNamespace="http://schemas.microsoft.com/office/2006/metadata/properties" ma:root="true" ma:fieldsID="0c9805b2bad91bcca74d6305bc916ef1" ns2:_="" ns3:_="">
    <xsd:import namespace="8b473880-4cbf-443a-ba9d-90ac425377e9"/>
    <xsd:import namespace="eb01a902-ceac-4e7b-bd0d-8a78e7d421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73880-4cbf-443a-ba9d-90ac425377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8877a1d-e0fc-498e-9a76-01c70361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1a902-ceac-4e7b-bd0d-8a78e7d421e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963453-125b-4efe-bfda-badae2aea417}" ma:internalName="TaxCatchAll" ma:showField="CatchAllData" ma:web="eb01a902-ceac-4e7b-bd0d-8a78e7d421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473880-4cbf-443a-ba9d-90ac425377e9">
      <Terms xmlns="http://schemas.microsoft.com/office/infopath/2007/PartnerControls"/>
    </lcf76f155ced4ddcb4097134ff3c332f>
    <TaxCatchAll xmlns="eb01a902-ceac-4e7b-bd0d-8a78e7d421e5" xsi:nil="true"/>
  </documentManagement>
</p:properties>
</file>

<file path=customXml/itemProps1.xml><?xml version="1.0" encoding="utf-8"?>
<ds:datastoreItem xmlns:ds="http://schemas.openxmlformats.org/officeDocument/2006/customXml" ds:itemID="{9DB776CB-1593-4287-9486-96F933E3D5E1}"/>
</file>

<file path=customXml/itemProps2.xml><?xml version="1.0" encoding="utf-8"?>
<ds:datastoreItem xmlns:ds="http://schemas.openxmlformats.org/officeDocument/2006/customXml" ds:itemID="{06845591-D94E-4F7A-B900-8F09C57FC88F}"/>
</file>

<file path=customXml/itemProps3.xml><?xml version="1.0" encoding="utf-8"?>
<ds:datastoreItem xmlns:ds="http://schemas.openxmlformats.org/officeDocument/2006/customXml" ds:itemID="{D5B31ABC-A7D7-4ECC-99E5-19B9D5648DA0}"/>
</file>

<file path=docProps/app.xml><?xml version="1.0" encoding="utf-8"?>
<Properties xmlns="http://schemas.openxmlformats.org/officeDocument/2006/extended-properties" xmlns:vt="http://schemas.openxmlformats.org/officeDocument/2006/docPropsVTypes">
  <Template>dartmouth_ppt_standard_arial_final (1)</Template>
  <TotalTime>319</TotalTime>
  <Words>210</Words>
  <Application>Microsoft Office PowerPoint</Application>
  <PresentationFormat>Custom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Dartmouth</vt:lpstr>
      <vt:lpstr>PowerPoint Presentation</vt:lpstr>
      <vt:lpstr>Forming a Compelling Recommendation</vt:lpstr>
      <vt:lpstr>Recommendations</vt:lpstr>
      <vt:lpstr>Gap analysis</vt:lpstr>
      <vt:lpstr>Make the case (might be one and done, or might be iterative over the course of a year)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M. Garn</dc:creator>
  <cp:lastModifiedBy>Ryan A. Scelza</cp:lastModifiedBy>
  <cp:revision>30</cp:revision>
  <dcterms:created xsi:type="dcterms:W3CDTF">2021-02-16T19:38:21Z</dcterms:created>
  <dcterms:modified xsi:type="dcterms:W3CDTF">2022-02-25T14:00:00Z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0x0101002EC90D681CD7DD4482556752558102CB</vt:lpwstr>
  </property>
</Properties>
</file>