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53"/>
  </p:notesMasterIdLst>
  <p:sldIdLst>
    <p:sldId id="2145706203" r:id="rId2"/>
    <p:sldId id="2145706232" r:id="rId3"/>
    <p:sldId id="2145706231" r:id="rId4"/>
    <p:sldId id="2145706222" r:id="rId5"/>
    <p:sldId id="266" r:id="rId6"/>
    <p:sldId id="2145706238" r:id="rId7"/>
    <p:sldId id="2145706209" r:id="rId8"/>
    <p:sldId id="2145706210" r:id="rId9"/>
    <p:sldId id="268" r:id="rId10"/>
    <p:sldId id="272" r:id="rId11"/>
    <p:sldId id="2145706237" r:id="rId12"/>
    <p:sldId id="2145706221" r:id="rId13"/>
    <p:sldId id="2145706223" r:id="rId14"/>
    <p:sldId id="2145706226" r:id="rId15"/>
    <p:sldId id="2145706227" r:id="rId16"/>
    <p:sldId id="2145706228" r:id="rId17"/>
    <p:sldId id="2145706229" r:id="rId18"/>
    <p:sldId id="2145706224" r:id="rId19"/>
    <p:sldId id="2145706208" r:id="rId20"/>
    <p:sldId id="258" r:id="rId21"/>
    <p:sldId id="2145706186" r:id="rId22"/>
    <p:sldId id="2145706225" r:id="rId23"/>
    <p:sldId id="2145706187" r:id="rId24"/>
    <p:sldId id="2145706188" r:id="rId25"/>
    <p:sldId id="2145706205" r:id="rId26"/>
    <p:sldId id="2145706190" r:id="rId27"/>
    <p:sldId id="2145706207" r:id="rId28"/>
    <p:sldId id="2145706191" r:id="rId29"/>
    <p:sldId id="2145706193" r:id="rId30"/>
    <p:sldId id="2145706206" r:id="rId31"/>
    <p:sldId id="2145706204" r:id="rId32"/>
    <p:sldId id="2145706213" r:id="rId33"/>
    <p:sldId id="2145706196" r:id="rId34"/>
    <p:sldId id="2145706197" r:id="rId35"/>
    <p:sldId id="2145706214" r:id="rId36"/>
    <p:sldId id="2145706235" r:id="rId37"/>
    <p:sldId id="2145706199" r:id="rId38"/>
    <p:sldId id="2145706215" r:id="rId39"/>
    <p:sldId id="2145706216" r:id="rId40"/>
    <p:sldId id="2145706239" r:id="rId41"/>
    <p:sldId id="2145706234" r:id="rId42"/>
    <p:sldId id="2145706217" r:id="rId43"/>
    <p:sldId id="2145706219" r:id="rId44"/>
    <p:sldId id="2145706220" r:id="rId45"/>
    <p:sldId id="270" r:id="rId46"/>
    <p:sldId id="2145706218" r:id="rId47"/>
    <p:sldId id="2145706230" r:id="rId48"/>
    <p:sldId id="2145706236" r:id="rId49"/>
    <p:sldId id="277" r:id="rId50"/>
    <p:sldId id="2145706233" r:id="rId51"/>
    <p:sldId id="2145706185" r:id="rId52"/>
  </p:sldIdLst>
  <p:sldSz cx="9144000" cy="5143500" type="screen16x9"/>
  <p:notesSz cx="6858000" cy="9144000"/>
  <p:embeddedFontLst>
    <p:embeddedFont>
      <p:font typeface="Calibri" panose="020F0502020204030204" pitchFamily="34" charset="0"/>
      <p:regular r:id="rId54"/>
      <p:bold r:id="rId55"/>
      <p:italic r:id="rId56"/>
      <p:boldItalic r:id="rId57"/>
    </p:embeddedFont>
    <p:embeddedFont>
      <p:font typeface="Nunito Sans" pitchFamily="2" charset="77"/>
      <p:regular r:id="rId58"/>
      <p:bold r:id="rId59"/>
      <p:italic r:id="rId60"/>
      <p:boldItalic r:id="rId61"/>
    </p:embeddedFont>
    <p:embeddedFont>
      <p:font typeface="Work Sans" pitchFamily="2" charset="77"/>
      <p:regular r:id="rId62"/>
      <p:bold r:id="rId63"/>
      <p:italic r:id="rId64"/>
      <p:boldItalic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C2D"/>
    <a:srgbClr val="AED284"/>
    <a:srgbClr val="E32D1C"/>
    <a:srgbClr val="F5DC69"/>
    <a:srgbClr val="A5D75F"/>
    <a:srgbClr val="4E8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30477D-20D7-D144-9D14-06636E53C91E}" v="3964" dt="2023-05-11T11:59:05.2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52"/>
    <p:restoredTop sz="94398"/>
  </p:normalViewPr>
  <p:slideViewPr>
    <p:cSldViewPr snapToGrid="0">
      <p:cViewPr varScale="1">
        <p:scale>
          <a:sx n="158" d="100"/>
          <a:sy n="158" d="100"/>
        </p:scale>
        <p:origin x="800"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0.fntdata"/><Relationship Id="rId68" Type="http://schemas.openxmlformats.org/officeDocument/2006/relationships/theme" Target="theme/theme1.xml"/><Relationship Id="rId7" Type="http://schemas.openxmlformats.org/officeDocument/2006/relationships/slide" Target="slides/slide6.xml"/><Relationship Id="rId71"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5.fntdata"/><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8.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64" Type="http://schemas.openxmlformats.org/officeDocument/2006/relationships/font" Target="fonts/font11.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6.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font" Target="fonts/font9.fntdata"/><Relationship Id="rId7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7.fntdata"/><Relationship Id="rId65"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Morgan" userId="S::d33365g@dartmouth.edu::d33c0d5c-dbbc-4a5f-a7bf-151bd6054802" providerId="AD" clId="Web-{C5642032-003A-53B6-7254-E529552DBBA2}"/>
    <pc:docChg chg="addSld delSld modSld">
      <pc:chgData name="Stephanie Morgan" userId="S::d33365g@dartmouth.edu::d33c0d5c-dbbc-4a5f-a7bf-151bd6054802" providerId="AD" clId="Web-{C5642032-003A-53B6-7254-E529552DBBA2}" dt="2023-05-08T18:16:04.212" v="456"/>
      <pc:docMkLst>
        <pc:docMk/>
      </pc:docMkLst>
      <pc:sldChg chg="modSp">
        <pc:chgData name="Stephanie Morgan" userId="S::d33365g@dartmouth.edu::d33c0d5c-dbbc-4a5f-a7bf-151bd6054802" providerId="AD" clId="Web-{C5642032-003A-53B6-7254-E529552DBBA2}" dt="2023-05-08T18:15:21.181" v="454" actId="1076"/>
        <pc:sldMkLst>
          <pc:docMk/>
          <pc:sldMk cId="3727613952" sldId="266"/>
        </pc:sldMkLst>
        <pc:spChg chg="mod">
          <ac:chgData name="Stephanie Morgan" userId="S::d33365g@dartmouth.edu::d33c0d5c-dbbc-4a5f-a7bf-151bd6054802" providerId="AD" clId="Web-{C5642032-003A-53B6-7254-E529552DBBA2}" dt="2023-05-08T18:14:32.836" v="446" actId="1076"/>
          <ac:spMkLst>
            <pc:docMk/>
            <pc:sldMk cId="3727613952" sldId="266"/>
            <ac:spMk id="3" creationId="{5A38875F-2058-C306-6986-6B0326FDE2F0}"/>
          </ac:spMkLst>
        </pc:spChg>
        <pc:spChg chg="mod">
          <ac:chgData name="Stephanie Morgan" userId="S::d33365g@dartmouth.edu::d33c0d5c-dbbc-4a5f-a7bf-151bd6054802" providerId="AD" clId="Web-{C5642032-003A-53B6-7254-E529552DBBA2}" dt="2023-05-08T18:15:21.165" v="453" actId="1076"/>
          <ac:spMkLst>
            <pc:docMk/>
            <pc:sldMk cId="3727613952" sldId="266"/>
            <ac:spMk id="6" creationId="{F98E95B0-CE24-2289-F12E-3A67110D4ED2}"/>
          </ac:spMkLst>
        </pc:spChg>
        <pc:spChg chg="mod">
          <ac:chgData name="Stephanie Morgan" userId="S::d33365g@dartmouth.edu::d33c0d5c-dbbc-4a5f-a7bf-151bd6054802" providerId="AD" clId="Web-{C5642032-003A-53B6-7254-E529552DBBA2}" dt="2023-05-08T18:15:00.571" v="451" actId="14100"/>
          <ac:spMkLst>
            <pc:docMk/>
            <pc:sldMk cId="3727613952" sldId="266"/>
            <ac:spMk id="7" creationId="{052B6AF8-0D52-3307-BDBD-D9EF5F533B8C}"/>
          </ac:spMkLst>
        </pc:spChg>
        <pc:spChg chg="mod">
          <ac:chgData name="Stephanie Morgan" userId="S::d33365g@dartmouth.edu::d33c0d5c-dbbc-4a5f-a7bf-151bd6054802" providerId="AD" clId="Web-{C5642032-003A-53B6-7254-E529552DBBA2}" dt="2023-05-08T18:15:21.181" v="454" actId="1076"/>
          <ac:spMkLst>
            <pc:docMk/>
            <pc:sldMk cId="3727613952" sldId="266"/>
            <ac:spMk id="10" creationId="{74A3C342-5625-691B-A395-49D17E92682F}"/>
          </ac:spMkLst>
        </pc:spChg>
        <pc:spChg chg="mod">
          <ac:chgData name="Stephanie Morgan" userId="S::d33365g@dartmouth.edu::d33c0d5c-dbbc-4a5f-a7bf-151bd6054802" providerId="AD" clId="Web-{C5642032-003A-53B6-7254-E529552DBBA2}" dt="2023-05-08T18:15:07.837" v="452" actId="14100"/>
          <ac:spMkLst>
            <pc:docMk/>
            <pc:sldMk cId="3727613952" sldId="266"/>
            <ac:spMk id="11" creationId="{67BC13CD-11FF-747C-94AE-31B93C2145BB}"/>
          </ac:spMkLst>
        </pc:spChg>
      </pc:sldChg>
      <pc:sldChg chg="modSp">
        <pc:chgData name="Stephanie Morgan" userId="S::d33365g@dartmouth.edu::d33c0d5c-dbbc-4a5f-a7bf-151bd6054802" providerId="AD" clId="Web-{C5642032-003A-53B6-7254-E529552DBBA2}" dt="2023-05-08T17:24:18.387" v="83" actId="20577"/>
        <pc:sldMkLst>
          <pc:docMk/>
          <pc:sldMk cId="1349449161" sldId="268"/>
        </pc:sldMkLst>
        <pc:spChg chg="mod">
          <ac:chgData name="Stephanie Morgan" userId="S::d33365g@dartmouth.edu::d33c0d5c-dbbc-4a5f-a7bf-151bd6054802" providerId="AD" clId="Web-{C5642032-003A-53B6-7254-E529552DBBA2}" dt="2023-05-08T17:24:18.387" v="83" actId="20577"/>
          <ac:spMkLst>
            <pc:docMk/>
            <pc:sldMk cId="1349449161" sldId="268"/>
            <ac:spMk id="3" creationId="{EBE220DB-11E2-2417-7F31-73E26E486E88}"/>
          </ac:spMkLst>
        </pc:spChg>
      </pc:sldChg>
      <pc:sldChg chg="modSp">
        <pc:chgData name="Stephanie Morgan" userId="S::d33365g@dartmouth.edu::d33c0d5c-dbbc-4a5f-a7bf-151bd6054802" providerId="AD" clId="Web-{C5642032-003A-53B6-7254-E529552DBBA2}" dt="2023-05-08T17:28:10.625" v="105" actId="20577"/>
        <pc:sldMkLst>
          <pc:docMk/>
          <pc:sldMk cId="1244740111" sldId="272"/>
        </pc:sldMkLst>
        <pc:spChg chg="mod">
          <ac:chgData name="Stephanie Morgan" userId="S::d33365g@dartmouth.edu::d33c0d5c-dbbc-4a5f-a7bf-151bd6054802" providerId="AD" clId="Web-{C5642032-003A-53B6-7254-E529552DBBA2}" dt="2023-05-08T17:28:10.625" v="105" actId="20577"/>
          <ac:spMkLst>
            <pc:docMk/>
            <pc:sldMk cId="1244740111" sldId="272"/>
            <ac:spMk id="2" creationId="{2476B1F9-2B9D-E39F-A4FF-0377CF61CC07}"/>
          </ac:spMkLst>
        </pc:spChg>
        <pc:spChg chg="mod">
          <ac:chgData name="Stephanie Morgan" userId="S::d33365g@dartmouth.edu::d33c0d5c-dbbc-4a5f-a7bf-151bd6054802" providerId="AD" clId="Web-{C5642032-003A-53B6-7254-E529552DBBA2}" dt="2023-05-08T17:28:02.906" v="100" actId="20577"/>
          <ac:spMkLst>
            <pc:docMk/>
            <pc:sldMk cId="1244740111" sldId="272"/>
            <ac:spMk id="5" creationId="{69A27203-4CFF-8593-D671-022BF5E56D75}"/>
          </ac:spMkLst>
        </pc:spChg>
      </pc:sldChg>
      <pc:sldChg chg="addSp delSp modSp del">
        <pc:chgData name="Stephanie Morgan" userId="S::d33365g@dartmouth.edu::d33c0d5c-dbbc-4a5f-a7bf-151bd6054802" providerId="AD" clId="Web-{C5642032-003A-53B6-7254-E529552DBBA2}" dt="2023-05-08T18:10:10.645" v="437"/>
        <pc:sldMkLst>
          <pc:docMk/>
          <pc:sldMk cId="1111304230" sldId="273"/>
        </pc:sldMkLst>
        <pc:spChg chg="add del">
          <ac:chgData name="Stephanie Morgan" userId="S::d33365g@dartmouth.edu::d33c0d5c-dbbc-4a5f-a7bf-151bd6054802" providerId="AD" clId="Web-{C5642032-003A-53B6-7254-E529552DBBA2}" dt="2023-05-08T17:43:49.013" v="177"/>
          <ac:spMkLst>
            <pc:docMk/>
            <pc:sldMk cId="1111304230" sldId="273"/>
            <ac:spMk id="955" creationId="{31BFD846-4209-D259-9055-79FCE146B627}"/>
          </ac:spMkLst>
        </pc:spChg>
        <pc:graphicFrameChg chg="mod modGraphic">
          <ac:chgData name="Stephanie Morgan" userId="S::d33365g@dartmouth.edu::d33c0d5c-dbbc-4a5f-a7bf-151bd6054802" providerId="AD" clId="Web-{C5642032-003A-53B6-7254-E529552DBBA2}" dt="2023-05-08T17:55:50.148" v="250"/>
          <ac:graphicFrameMkLst>
            <pc:docMk/>
            <pc:sldMk cId="1111304230" sldId="273"/>
            <ac:graphicFrameMk id="4" creationId="{B36253BE-AB92-1B6C-6B0D-ABB63A622286}"/>
          </ac:graphicFrameMkLst>
        </pc:graphicFrameChg>
      </pc:sldChg>
      <pc:sldChg chg="modSp">
        <pc:chgData name="Stephanie Morgan" userId="S::d33365g@dartmouth.edu::d33c0d5c-dbbc-4a5f-a7bf-151bd6054802" providerId="AD" clId="Web-{C5642032-003A-53B6-7254-E529552DBBA2}" dt="2023-05-08T17:11:50.752" v="2" actId="20577"/>
        <pc:sldMkLst>
          <pc:docMk/>
          <pc:sldMk cId="4073301934" sldId="2145706203"/>
        </pc:sldMkLst>
        <pc:spChg chg="mod">
          <ac:chgData name="Stephanie Morgan" userId="S::d33365g@dartmouth.edu::d33c0d5c-dbbc-4a5f-a7bf-151bd6054802" providerId="AD" clId="Web-{C5642032-003A-53B6-7254-E529552DBBA2}" dt="2023-05-08T17:11:50.752" v="2" actId="20577"/>
          <ac:spMkLst>
            <pc:docMk/>
            <pc:sldMk cId="4073301934" sldId="2145706203"/>
            <ac:spMk id="3" creationId="{8A300D48-C8C5-31C6-A6D1-D4BA256DECEA}"/>
          </ac:spMkLst>
        </pc:spChg>
      </pc:sldChg>
      <pc:sldChg chg="modSp">
        <pc:chgData name="Stephanie Morgan" userId="S::d33365g@dartmouth.edu::d33c0d5c-dbbc-4a5f-a7bf-151bd6054802" providerId="AD" clId="Web-{C5642032-003A-53B6-7254-E529552DBBA2}" dt="2023-05-08T17:22:30.980" v="75" actId="20577"/>
        <pc:sldMkLst>
          <pc:docMk/>
          <pc:sldMk cId="78374772" sldId="2145706210"/>
        </pc:sldMkLst>
        <pc:spChg chg="mod">
          <ac:chgData name="Stephanie Morgan" userId="S::d33365g@dartmouth.edu::d33c0d5c-dbbc-4a5f-a7bf-151bd6054802" providerId="AD" clId="Web-{C5642032-003A-53B6-7254-E529552DBBA2}" dt="2023-05-08T17:22:30.980" v="75" actId="20577"/>
          <ac:spMkLst>
            <pc:docMk/>
            <pc:sldMk cId="78374772" sldId="2145706210"/>
            <ac:spMk id="4" creationId="{ED72F159-F2C2-ED6D-A100-0FAED806AFCC}"/>
          </ac:spMkLst>
        </pc:spChg>
      </pc:sldChg>
      <pc:sldChg chg="addSp delSp modSp">
        <pc:chgData name="Stephanie Morgan" userId="S::d33365g@dartmouth.edu::d33c0d5c-dbbc-4a5f-a7bf-151bd6054802" providerId="AD" clId="Web-{C5642032-003A-53B6-7254-E529552DBBA2}" dt="2023-05-08T17:20:11.525" v="68" actId="20577"/>
        <pc:sldMkLst>
          <pc:docMk/>
          <pc:sldMk cId="213380930" sldId="2145706212"/>
        </pc:sldMkLst>
        <pc:spChg chg="add del mod">
          <ac:chgData name="Stephanie Morgan" userId="S::d33365g@dartmouth.edu::d33c0d5c-dbbc-4a5f-a7bf-151bd6054802" providerId="AD" clId="Web-{C5642032-003A-53B6-7254-E529552DBBA2}" dt="2023-05-08T17:18:31.320" v="63" actId="20577"/>
          <ac:spMkLst>
            <pc:docMk/>
            <pc:sldMk cId="213380930" sldId="2145706212"/>
            <ac:spMk id="4" creationId="{C91C2BA5-31E4-2C38-8A1E-A1F5EAEBCE6B}"/>
          </ac:spMkLst>
        </pc:spChg>
        <pc:spChg chg="mod">
          <ac:chgData name="Stephanie Morgan" userId="S::d33365g@dartmouth.edu::d33c0d5c-dbbc-4a5f-a7bf-151bd6054802" providerId="AD" clId="Web-{C5642032-003A-53B6-7254-E529552DBBA2}" dt="2023-05-08T17:20:11.525" v="68" actId="20577"/>
          <ac:spMkLst>
            <pc:docMk/>
            <pc:sldMk cId="213380930" sldId="2145706212"/>
            <ac:spMk id="5" creationId="{06E41661-E625-D83F-72C4-33C15D37A714}"/>
          </ac:spMkLst>
        </pc:spChg>
      </pc:sldChg>
      <pc:sldChg chg="modSp">
        <pc:chgData name="Stephanie Morgan" userId="S::d33365g@dartmouth.edu::d33c0d5c-dbbc-4a5f-a7bf-151bd6054802" providerId="AD" clId="Web-{C5642032-003A-53B6-7254-E529552DBBA2}" dt="2023-05-08T18:11:57.396" v="445" actId="20577"/>
        <pc:sldMkLst>
          <pc:docMk/>
          <pc:sldMk cId="2348357710" sldId="2145706232"/>
        </pc:sldMkLst>
        <pc:spChg chg="mod">
          <ac:chgData name="Stephanie Morgan" userId="S::d33365g@dartmouth.edu::d33c0d5c-dbbc-4a5f-a7bf-151bd6054802" providerId="AD" clId="Web-{C5642032-003A-53B6-7254-E529552DBBA2}" dt="2023-05-08T18:11:57.396" v="445" actId="20577"/>
          <ac:spMkLst>
            <pc:docMk/>
            <pc:sldMk cId="2348357710" sldId="2145706232"/>
            <ac:spMk id="3" creationId="{D50AFF23-2376-2473-13F1-4FB952087ACF}"/>
          </ac:spMkLst>
        </pc:spChg>
      </pc:sldChg>
      <pc:sldChg chg="addSp delSp modSp new mod modClrScheme chgLayout">
        <pc:chgData name="Stephanie Morgan" userId="S::d33365g@dartmouth.edu::d33c0d5c-dbbc-4a5f-a7bf-151bd6054802" providerId="AD" clId="Web-{C5642032-003A-53B6-7254-E529552DBBA2}" dt="2023-05-08T18:10:03.910" v="436" actId="1076"/>
        <pc:sldMkLst>
          <pc:docMk/>
          <pc:sldMk cId="70641613" sldId="2145706237"/>
        </pc:sldMkLst>
        <pc:spChg chg="add del mod">
          <ac:chgData name="Stephanie Morgan" userId="S::d33365g@dartmouth.edu::d33c0d5c-dbbc-4a5f-a7bf-151bd6054802" providerId="AD" clId="Web-{C5642032-003A-53B6-7254-E529552DBBA2}" dt="2023-05-08T18:09:22.582" v="425"/>
          <ac:spMkLst>
            <pc:docMk/>
            <pc:sldMk cId="70641613" sldId="2145706237"/>
            <ac:spMk id="12" creationId="{EBB51CB8-7C8D-F32D-8FAE-02CD11D38BF1}"/>
          </ac:spMkLst>
        </pc:spChg>
        <pc:spChg chg="add mod">
          <ac:chgData name="Stephanie Morgan" userId="S::d33365g@dartmouth.edu::d33c0d5c-dbbc-4a5f-a7bf-151bd6054802" providerId="AD" clId="Web-{C5642032-003A-53B6-7254-E529552DBBA2}" dt="2023-05-08T18:10:03.910" v="436" actId="1076"/>
          <ac:spMkLst>
            <pc:docMk/>
            <pc:sldMk cId="70641613" sldId="2145706237"/>
            <ac:spMk id="1885" creationId="{DC1787D5-4E25-C840-5F1A-531068328D58}"/>
          </ac:spMkLst>
        </pc:spChg>
        <pc:graphicFrameChg chg="add del mod modGraphic">
          <ac:chgData name="Stephanie Morgan" userId="S::d33365g@dartmouth.edu::d33c0d5c-dbbc-4a5f-a7bf-151bd6054802" providerId="AD" clId="Web-{C5642032-003A-53B6-7254-E529552DBBA2}" dt="2023-05-08T17:56:53.681" v="253"/>
          <ac:graphicFrameMkLst>
            <pc:docMk/>
            <pc:sldMk cId="70641613" sldId="2145706237"/>
            <ac:graphicFrameMk id="2" creationId="{BD89064C-E52E-A7A5-DA98-691ACFF283C6}"/>
          </ac:graphicFrameMkLst>
        </pc:graphicFrameChg>
        <pc:graphicFrameChg chg="add mod modGraphic">
          <ac:chgData name="Stephanie Morgan" userId="S::d33365g@dartmouth.edu::d33c0d5c-dbbc-4a5f-a7bf-151bd6054802" providerId="AD" clId="Web-{C5642032-003A-53B6-7254-E529552DBBA2}" dt="2023-05-08T18:08:43.925" v="423" actId="20577"/>
          <ac:graphicFrameMkLst>
            <pc:docMk/>
            <pc:sldMk cId="70641613" sldId="2145706237"/>
            <ac:graphicFrameMk id="13" creationId="{BB60C61F-E345-6A97-883E-2248B5AF8EC7}"/>
          </ac:graphicFrameMkLst>
        </pc:graphicFrameChg>
        <pc:graphicFrameChg chg="add del">
          <ac:chgData name="Stephanie Morgan" userId="S::d33365g@dartmouth.edu::d33c0d5c-dbbc-4a5f-a7bf-151bd6054802" providerId="AD" clId="Web-{C5642032-003A-53B6-7254-E529552DBBA2}" dt="2023-05-08T17:57:54.010" v="257"/>
          <ac:graphicFrameMkLst>
            <pc:docMk/>
            <pc:sldMk cId="70641613" sldId="2145706237"/>
            <ac:graphicFrameMk id="23" creationId="{399471E0-2121-611D-6618-03FD9710C7AE}"/>
          </ac:graphicFrameMkLst>
        </pc:graphicFrameChg>
      </pc:sldChg>
      <pc:sldChg chg="addSp modSp add mod replId modClrScheme chgLayout">
        <pc:chgData name="Stephanie Morgan" userId="S::d33365g@dartmouth.edu::d33c0d5c-dbbc-4a5f-a7bf-151bd6054802" providerId="AD" clId="Web-{C5642032-003A-53B6-7254-E529552DBBA2}" dt="2023-05-08T18:16:04.212" v="456"/>
        <pc:sldMkLst>
          <pc:docMk/>
          <pc:sldMk cId="773994893" sldId="2145706238"/>
        </pc:sldMkLst>
        <pc:spChg chg="mod ord">
          <ac:chgData name="Stephanie Morgan" userId="S::d33365g@dartmouth.edu::d33c0d5c-dbbc-4a5f-a7bf-151bd6054802" providerId="AD" clId="Web-{C5642032-003A-53B6-7254-E529552DBBA2}" dt="2023-05-08T18:16:04.212" v="456"/>
          <ac:spMkLst>
            <pc:docMk/>
            <pc:sldMk cId="773994893" sldId="2145706238"/>
            <ac:spMk id="2" creationId="{69841DF7-63F9-BC70-7A60-EBE4E9FED54E}"/>
          </ac:spMkLst>
        </pc:spChg>
        <pc:spChg chg="add mod ord">
          <ac:chgData name="Stephanie Morgan" userId="S::d33365g@dartmouth.edu::d33c0d5c-dbbc-4a5f-a7bf-151bd6054802" providerId="AD" clId="Web-{C5642032-003A-53B6-7254-E529552DBBA2}" dt="2023-05-08T18:16:04.212" v="456"/>
          <ac:spMkLst>
            <pc:docMk/>
            <pc:sldMk cId="773994893" sldId="2145706238"/>
            <ac:spMk id="3" creationId="{4B897B7C-404B-60F2-8753-F86C42599CBD}"/>
          </ac:spMkLst>
        </pc:spChg>
        <pc:spChg chg="add mod ord">
          <ac:chgData name="Stephanie Morgan" userId="S::d33365g@dartmouth.edu::d33c0d5c-dbbc-4a5f-a7bf-151bd6054802" providerId="AD" clId="Web-{C5642032-003A-53B6-7254-E529552DBBA2}" dt="2023-05-08T18:16:04.212" v="456"/>
          <ac:spMkLst>
            <pc:docMk/>
            <pc:sldMk cId="773994893" sldId="2145706238"/>
            <ac:spMk id="6" creationId="{6975D8FF-2FE5-E2EC-93BF-892D5190C4B9}"/>
          </ac:spMkLst>
        </pc:spChg>
      </pc:sldChg>
    </pc:docChg>
  </pc:docChgLst>
  <pc:docChgLst>
    <pc:chgData name="Stephanie Morgan" userId="S::d33365g@dartmouth.edu::d33c0d5c-dbbc-4a5f-a7bf-151bd6054802" providerId="AD" clId="Web-{D0A645D7-E248-50DB-CC53-0E4AC6FAB410}"/>
    <pc:docChg chg="modSld">
      <pc:chgData name="Stephanie Morgan" userId="S::d33365g@dartmouth.edu::d33c0d5c-dbbc-4a5f-a7bf-151bd6054802" providerId="AD" clId="Web-{D0A645D7-E248-50DB-CC53-0E4AC6FAB410}" dt="2023-04-06T14:07:48.563" v="1" actId="20577"/>
      <pc:docMkLst>
        <pc:docMk/>
      </pc:docMkLst>
      <pc:sldChg chg="modSp">
        <pc:chgData name="Stephanie Morgan" userId="S::d33365g@dartmouth.edu::d33c0d5c-dbbc-4a5f-a7bf-151bd6054802" providerId="AD" clId="Web-{D0A645D7-E248-50DB-CC53-0E4AC6FAB410}" dt="2023-04-06T14:07:48.563" v="1" actId="20577"/>
        <pc:sldMkLst>
          <pc:docMk/>
          <pc:sldMk cId="4073301934" sldId="2145706203"/>
        </pc:sldMkLst>
        <pc:spChg chg="mod">
          <ac:chgData name="Stephanie Morgan" userId="S::d33365g@dartmouth.edu::d33c0d5c-dbbc-4a5f-a7bf-151bd6054802" providerId="AD" clId="Web-{D0A645D7-E248-50DB-CC53-0E4AC6FAB410}" dt="2023-04-06T14:07:48.563" v="1" actId="20577"/>
          <ac:spMkLst>
            <pc:docMk/>
            <pc:sldMk cId="4073301934" sldId="2145706203"/>
            <ac:spMk id="2" creationId="{3D842B31-8DFE-B490-E6A8-727A3FF2180E}"/>
          </ac:spMkLst>
        </pc:spChg>
      </pc:sldChg>
    </pc:docChg>
  </pc:docChgLst>
  <pc:docChgLst>
    <pc:chgData name="Abby Fellows" userId="8ab77458-b12c-4ee7-99bd-6e5b06067f13" providerId="ADAL" clId="{4430477D-20D7-D144-9D14-06636E53C91E}"/>
    <pc:docChg chg="undo redo custSel addSld delSld modSld sldOrd">
      <pc:chgData name="Abby Fellows" userId="8ab77458-b12c-4ee7-99bd-6e5b06067f13" providerId="ADAL" clId="{4430477D-20D7-D144-9D14-06636E53C91E}" dt="2023-05-11T11:59:14.818" v="13773" actId="14100"/>
      <pc:docMkLst>
        <pc:docMk/>
      </pc:docMkLst>
      <pc:sldChg chg="del">
        <pc:chgData name="Abby Fellows" userId="8ab77458-b12c-4ee7-99bd-6e5b06067f13" providerId="ADAL" clId="{4430477D-20D7-D144-9D14-06636E53C91E}" dt="2023-04-05T00:15:22.118" v="11277" actId="2696"/>
        <pc:sldMkLst>
          <pc:docMk/>
          <pc:sldMk cId="0" sldId="257"/>
        </pc:sldMkLst>
      </pc:sldChg>
      <pc:sldChg chg="modSp mod">
        <pc:chgData name="Abby Fellows" userId="8ab77458-b12c-4ee7-99bd-6e5b06067f13" providerId="ADAL" clId="{4430477D-20D7-D144-9D14-06636E53C91E}" dt="2023-04-03T19:12:51.152" v="7358"/>
        <pc:sldMkLst>
          <pc:docMk/>
          <pc:sldMk cId="0" sldId="258"/>
        </pc:sldMkLst>
        <pc:graphicFrameChg chg="mod">
          <ac:chgData name="Abby Fellows" userId="8ab77458-b12c-4ee7-99bd-6e5b06067f13" providerId="ADAL" clId="{4430477D-20D7-D144-9D14-06636E53C91E}" dt="2023-04-03T19:12:51.152" v="7358"/>
          <ac:graphicFrameMkLst>
            <pc:docMk/>
            <pc:sldMk cId="0" sldId="258"/>
            <ac:graphicFrameMk id="4" creationId="{A464BE09-18CF-EBA2-514F-F02E8CD2EB16}"/>
          </ac:graphicFrameMkLst>
        </pc:graphicFrameChg>
      </pc:sldChg>
      <pc:sldChg chg="delSp modSp del mod modNotesTx">
        <pc:chgData name="Abby Fellows" userId="8ab77458-b12c-4ee7-99bd-6e5b06067f13" providerId="ADAL" clId="{4430477D-20D7-D144-9D14-06636E53C91E}" dt="2023-04-03T16:10:12.183" v="6362" actId="2696"/>
        <pc:sldMkLst>
          <pc:docMk/>
          <pc:sldMk cId="0" sldId="259"/>
        </pc:sldMkLst>
        <pc:spChg chg="mod">
          <ac:chgData name="Abby Fellows" userId="8ab77458-b12c-4ee7-99bd-6e5b06067f13" providerId="ADAL" clId="{4430477D-20D7-D144-9D14-06636E53C91E}" dt="2023-04-03T16:08:10.189" v="6340"/>
          <ac:spMkLst>
            <pc:docMk/>
            <pc:sldMk cId="0" sldId="259"/>
            <ac:spMk id="6" creationId="{6AA4B4AC-FFDE-B4CC-63B4-C80F55FDD7EC}"/>
          </ac:spMkLst>
        </pc:spChg>
        <pc:spChg chg="del">
          <ac:chgData name="Abby Fellows" userId="8ab77458-b12c-4ee7-99bd-6e5b06067f13" providerId="ADAL" clId="{4430477D-20D7-D144-9D14-06636E53C91E}" dt="2023-04-03T14:57:21.311" v="4094" actId="478"/>
          <ac:spMkLst>
            <pc:docMk/>
            <pc:sldMk cId="0" sldId="259"/>
            <ac:spMk id="8" creationId="{89EE969B-331C-7A63-592B-9711DB6C97EE}"/>
          </ac:spMkLst>
        </pc:spChg>
        <pc:spChg chg="del mod">
          <ac:chgData name="Abby Fellows" userId="8ab77458-b12c-4ee7-99bd-6e5b06067f13" providerId="ADAL" clId="{4430477D-20D7-D144-9D14-06636E53C91E}" dt="2023-04-03T14:59:18.085" v="4109" actId="478"/>
          <ac:spMkLst>
            <pc:docMk/>
            <pc:sldMk cId="0" sldId="259"/>
            <ac:spMk id="11" creationId="{0C3E7395-9D83-1BF0-8556-9569740BEDB5}"/>
          </ac:spMkLst>
        </pc:spChg>
        <pc:spChg chg="del mod">
          <ac:chgData name="Abby Fellows" userId="8ab77458-b12c-4ee7-99bd-6e5b06067f13" providerId="ADAL" clId="{4430477D-20D7-D144-9D14-06636E53C91E}" dt="2023-04-03T15:04:44.926" v="4323"/>
          <ac:spMkLst>
            <pc:docMk/>
            <pc:sldMk cId="0" sldId="259"/>
            <ac:spMk id="14" creationId="{C4D6707F-E2D4-635F-5A8E-66BEF72635E4}"/>
          </ac:spMkLst>
        </pc:spChg>
      </pc:sldChg>
      <pc:sldChg chg="addSp delSp modSp mod">
        <pc:chgData name="Abby Fellows" userId="8ab77458-b12c-4ee7-99bd-6e5b06067f13" providerId="ADAL" clId="{4430477D-20D7-D144-9D14-06636E53C91E}" dt="2023-04-12T14:40:35.628" v="11533" actId="20577"/>
        <pc:sldMkLst>
          <pc:docMk/>
          <pc:sldMk cId="3727613952" sldId="266"/>
        </pc:sldMkLst>
        <pc:spChg chg="del mod">
          <ac:chgData name="Abby Fellows" userId="8ab77458-b12c-4ee7-99bd-6e5b06067f13" providerId="ADAL" clId="{4430477D-20D7-D144-9D14-06636E53C91E}" dt="2023-04-04T13:33:40.180" v="9634"/>
          <ac:spMkLst>
            <pc:docMk/>
            <pc:sldMk cId="3727613952" sldId="266"/>
            <ac:spMk id="2" creationId="{C15AA9F1-6447-D837-8E08-A5409AF7735A}"/>
          </ac:spMkLst>
        </pc:spChg>
        <pc:spChg chg="del mod">
          <ac:chgData name="Abby Fellows" userId="8ab77458-b12c-4ee7-99bd-6e5b06067f13" providerId="ADAL" clId="{4430477D-20D7-D144-9D14-06636E53C91E}" dt="2023-03-27T16:11:11.635" v="1119" actId="21"/>
          <ac:spMkLst>
            <pc:docMk/>
            <pc:sldMk cId="3727613952" sldId="266"/>
            <ac:spMk id="3" creationId="{2A29E54F-2A95-4FA1-C19A-BE1F0E7C1C2B}"/>
          </ac:spMkLst>
        </pc:spChg>
        <pc:spChg chg="add del mod">
          <ac:chgData name="Abby Fellows" userId="8ab77458-b12c-4ee7-99bd-6e5b06067f13" providerId="ADAL" clId="{4430477D-20D7-D144-9D14-06636E53C91E}" dt="2023-04-12T14:40:35.628" v="11533" actId="20577"/>
          <ac:spMkLst>
            <pc:docMk/>
            <pc:sldMk cId="3727613952" sldId="266"/>
            <ac:spMk id="3" creationId="{5A38875F-2058-C306-6986-6B0326FDE2F0}"/>
          </ac:spMkLst>
        </pc:spChg>
        <pc:spChg chg="del mod">
          <ac:chgData name="Abby Fellows" userId="8ab77458-b12c-4ee7-99bd-6e5b06067f13" providerId="ADAL" clId="{4430477D-20D7-D144-9D14-06636E53C91E}" dt="2023-04-04T13:20:38.282" v="9551" actId="478"/>
          <ac:spMkLst>
            <pc:docMk/>
            <pc:sldMk cId="3727613952" sldId="266"/>
            <ac:spMk id="4" creationId="{4D1EA764-D68E-E63C-26FD-1BAFCDAB808F}"/>
          </ac:spMkLst>
        </pc:spChg>
        <pc:spChg chg="add del mod">
          <ac:chgData name="Abby Fellows" userId="8ab77458-b12c-4ee7-99bd-6e5b06067f13" providerId="ADAL" clId="{4430477D-20D7-D144-9D14-06636E53C91E}" dt="2023-04-04T13:33:40.038" v="9632" actId="478"/>
          <ac:spMkLst>
            <pc:docMk/>
            <pc:sldMk cId="3727613952" sldId="266"/>
            <ac:spMk id="5" creationId="{A6D089E5-7F8A-7A59-ADCF-CF534B6B4D44}"/>
          </ac:spMkLst>
        </pc:spChg>
        <pc:spChg chg="add mod">
          <ac:chgData name="Abby Fellows" userId="8ab77458-b12c-4ee7-99bd-6e5b06067f13" providerId="ADAL" clId="{4430477D-20D7-D144-9D14-06636E53C91E}" dt="2023-04-12T14:40:00.709" v="11455" actId="1076"/>
          <ac:spMkLst>
            <pc:docMk/>
            <pc:sldMk cId="3727613952" sldId="266"/>
            <ac:spMk id="6" creationId="{F98E95B0-CE24-2289-F12E-3A67110D4ED2}"/>
          </ac:spMkLst>
        </pc:spChg>
        <pc:spChg chg="add mod">
          <ac:chgData name="Abby Fellows" userId="8ab77458-b12c-4ee7-99bd-6e5b06067f13" providerId="ADAL" clId="{4430477D-20D7-D144-9D14-06636E53C91E}" dt="2023-04-04T14:48:59.936" v="10786" actId="255"/>
          <ac:spMkLst>
            <pc:docMk/>
            <pc:sldMk cId="3727613952" sldId="266"/>
            <ac:spMk id="7" creationId="{052B6AF8-0D52-3307-BDBD-D9EF5F533B8C}"/>
          </ac:spMkLst>
        </pc:spChg>
        <pc:spChg chg="add mod">
          <ac:chgData name="Abby Fellows" userId="8ab77458-b12c-4ee7-99bd-6e5b06067f13" providerId="ADAL" clId="{4430477D-20D7-D144-9D14-06636E53C91E}" dt="2023-04-04T14:49:02.264" v="10787" actId="255"/>
          <ac:spMkLst>
            <pc:docMk/>
            <pc:sldMk cId="3727613952" sldId="266"/>
            <ac:spMk id="10" creationId="{74A3C342-5625-691B-A395-49D17E92682F}"/>
          </ac:spMkLst>
        </pc:spChg>
        <pc:spChg chg="add mod">
          <ac:chgData name="Abby Fellows" userId="8ab77458-b12c-4ee7-99bd-6e5b06067f13" providerId="ADAL" clId="{4430477D-20D7-D144-9D14-06636E53C91E}" dt="2023-04-04T14:49:11.914" v="10792" actId="404"/>
          <ac:spMkLst>
            <pc:docMk/>
            <pc:sldMk cId="3727613952" sldId="266"/>
            <ac:spMk id="11" creationId="{67BC13CD-11FF-747C-94AE-31B93C2145BB}"/>
          </ac:spMkLst>
        </pc:spChg>
        <pc:spChg chg="del mod">
          <ac:chgData name="Abby Fellows" userId="8ab77458-b12c-4ee7-99bd-6e5b06067f13" providerId="ADAL" clId="{4430477D-20D7-D144-9D14-06636E53C91E}" dt="2023-04-12T14:39:52.330" v="11451" actId="478"/>
          <ac:spMkLst>
            <pc:docMk/>
            <pc:sldMk cId="3727613952" sldId="266"/>
            <ac:spMk id="80" creationId="{00000000-0000-0000-0000-000000000000}"/>
          </ac:spMkLst>
        </pc:spChg>
        <pc:spChg chg="del mod">
          <ac:chgData name="Abby Fellows" userId="8ab77458-b12c-4ee7-99bd-6e5b06067f13" providerId="ADAL" clId="{4430477D-20D7-D144-9D14-06636E53C91E}" dt="2023-04-04T13:18:58.315" v="9541" actId="478"/>
          <ac:spMkLst>
            <pc:docMk/>
            <pc:sldMk cId="3727613952" sldId="266"/>
            <ac:spMk id="81" creationId="{00000000-0000-0000-0000-000000000000}"/>
          </ac:spMkLst>
        </pc:spChg>
        <pc:graphicFrameChg chg="add del modGraphic">
          <ac:chgData name="Abby Fellows" userId="8ab77458-b12c-4ee7-99bd-6e5b06067f13" providerId="ADAL" clId="{4430477D-20D7-D144-9D14-06636E53C91E}" dt="2023-04-04T13:21:37.323" v="9558" actId="1032"/>
          <ac:graphicFrameMkLst>
            <pc:docMk/>
            <pc:sldMk cId="3727613952" sldId="266"/>
            <ac:graphicFrameMk id="8" creationId="{0A3C618C-BC4C-00E5-1713-8D634656825D}"/>
          </ac:graphicFrameMkLst>
        </pc:graphicFrameChg>
        <pc:graphicFrameChg chg="add del mod modGraphic">
          <ac:chgData name="Abby Fellows" userId="8ab77458-b12c-4ee7-99bd-6e5b06067f13" providerId="ADAL" clId="{4430477D-20D7-D144-9D14-06636E53C91E}" dt="2023-04-04T13:23:32.641" v="9576" actId="1032"/>
          <ac:graphicFrameMkLst>
            <pc:docMk/>
            <pc:sldMk cId="3727613952" sldId="266"/>
            <ac:graphicFrameMk id="9" creationId="{0C61E438-241B-42C4-67BB-1F50DD03CC25}"/>
          </ac:graphicFrameMkLst>
        </pc:graphicFrameChg>
      </pc:sldChg>
      <pc:sldChg chg="add">
        <pc:chgData name="Abby Fellows" userId="8ab77458-b12c-4ee7-99bd-6e5b06067f13" providerId="ADAL" clId="{4430477D-20D7-D144-9D14-06636E53C91E}" dt="2023-04-11T15:16:23.302" v="11417"/>
        <pc:sldMkLst>
          <pc:docMk/>
          <pc:sldMk cId="1349449161" sldId="268"/>
        </pc:sldMkLst>
      </pc:sldChg>
      <pc:sldChg chg="add del">
        <pc:chgData name="Abby Fellows" userId="8ab77458-b12c-4ee7-99bd-6e5b06067f13" providerId="ADAL" clId="{4430477D-20D7-D144-9D14-06636E53C91E}" dt="2023-04-11T15:16:12.601" v="11416" actId="2696"/>
        <pc:sldMkLst>
          <pc:docMk/>
          <pc:sldMk cId="2383851440" sldId="268"/>
        </pc:sldMkLst>
      </pc:sldChg>
      <pc:sldChg chg="del ord">
        <pc:chgData name="Abby Fellows" userId="8ab77458-b12c-4ee7-99bd-6e5b06067f13" providerId="ADAL" clId="{4430477D-20D7-D144-9D14-06636E53C91E}" dt="2023-04-03T14:29:17.258" v="3650" actId="2696"/>
        <pc:sldMkLst>
          <pc:docMk/>
          <pc:sldMk cId="3399324805" sldId="268"/>
        </pc:sldMkLst>
      </pc:sldChg>
      <pc:sldChg chg="add del ord">
        <pc:chgData name="Abby Fellows" userId="8ab77458-b12c-4ee7-99bd-6e5b06067f13" providerId="ADAL" clId="{4430477D-20D7-D144-9D14-06636E53C91E}" dt="2023-04-13T12:26:40.309" v="11973"/>
        <pc:sldMkLst>
          <pc:docMk/>
          <pc:sldMk cId="2528643938" sldId="270"/>
        </pc:sldMkLst>
      </pc:sldChg>
      <pc:sldChg chg="add del">
        <pc:chgData name="Abby Fellows" userId="8ab77458-b12c-4ee7-99bd-6e5b06067f13" providerId="ADAL" clId="{4430477D-20D7-D144-9D14-06636E53C91E}" dt="2023-04-11T15:16:12.601" v="11416" actId="2696"/>
        <pc:sldMkLst>
          <pc:docMk/>
          <pc:sldMk cId="459695437" sldId="272"/>
        </pc:sldMkLst>
      </pc:sldChg>
      <pc:sldChg chg="add">
        <pc:chgData name="Abby Fellows" userId="8ab77458-b12c-4ee7-99bd-6e5b06067f13" providerId="ADAL" clId="{4430477D-20D7-D144-9D14-06636E53C91E}" dt="2023-04-11T15:16:23.302" v="11417"/>
        <pc:sldMkLst>
          <pc:docMk/>
          <pc:sldMk cId="1244740111" sldId="272"/>
        </pc:sldMkLst>
      </pc:sldChg>
      <pc:sldChg chg="modSp del mod">
        <pc:chgData name="Abby Fellows" userId="8ab77458-b12c-4ee7-99bd-6e5b06067f13" providerId="ADAL" clId="{4430477D-20D7-D144-9D14-06636E53C91E}" dt="2023-04-03T18:02:46.133" v="6928" actId="2696"/>
        <pc:sldMkLst>
          <pc:docMk/>
          <pc:sldMk cId="1732203921" sldId="272"/>
        </pc:sldMkLst>
        <pc:spChg chg="mod">
          <ac:chgData name="Abby Fellows" userId="8ab77458-b12c-4ee7-99bd-6e5b06067f13" providerId="ADAL" clId="{4430477D-20D7-D144-9D14-06636E53C91E}" dt="2023-04-03T14:30:21.383" v="3716" actId="20577"/>
          <ac:spMkLst>
            <pc:docMk/>
            <pc:sldMk cId="1732203921" sldId="272"/>
            <ac:spMk id="2" creationId="{2476B1F9-2B9D-E39F-A4FF-0377CF61CC07}"/>
          </ac:spMkLst>
        </pc:spChg>
        <pc:spChg chg="mod">
          <ac:chgData name="Abby Fellows" userId="8ab77458-b12c-4ee7-99bd-6e5b06067f13" providerId="ADAL" clId="{4430477D-20D7-D144-9D14-06636E53C91E}" dt="2023-03-20T21:24:01.784" v="910" actId="20577"/>
          <ac:spMkLst>
            <pc:docMk/>
            <pc:sldMk cId="1732203921" sldId="272"/>
            <ac:spMk id="5" creationId="{69A27203-4CFF-8593-D671-022BF5E56D75}"/>
          </ac:spMkLst>
        </pc:spChg>
      </pc:sldChg>
      <pc:sldChg chg="add del">
        <pc:chgData name="Abby Fellows" userId="8ab77458-b12c-4ee7-99bd-6e5b06067f13" providerId="ADAL" clId="{4430477D-20D7-D144-9D14-06636E53C91E}" dt="2023-05-02T13:32:44.715" v="12945"/>
        <pc:sldMkLst>
          <pc:docMk/>
          <pc:sldMk cId="557091271" sldId="273"/>
        </pc:sldMkLst>
      </pc:sldChg>
      <pc:sldChg chg="add">
        <pc:chgData name="Abby Fellows" userId="8ab77458-b12c-4ee7-99bd-6e5b06067f13" providerId="ADAL" clId="{4430477D-20D7-D144-9D14-06636E53C91E}" dt="2023-05-02T13:32:53.671" v="12946"/>
        <pc:sldMkLst>
          <pc:docMk/>
          <pc:sldMk cId="1111304230" sldId="273"/>
        </pc:sldMkLst>
      </pc:sldChg>
      <pc:sldChg chg="modSp del mod modAnim modNotesTx">
        <pc:chgData name="Abby Fellows" userId="8ab77458-b12c-4ee7-99bd-6e5b06067f13" providerId="ADAL" clId="{4430477D-20D7-D144-9D14-06636E53C91E}" dt="2023-05-02T13:32:05.414" v="12943" actId="2696"/>
        <pc:sldMkLst>
          <pc:docMk/>
          <pc:sldMk cId="1839616359" sldId="273"/>
        </pc:sldMkLst>
        <pc:graphicFrameChg chg="mod">
          <ac:chgData name="Abby Fellows" userId="8ab77458-b12c-4ee7-99bd-6e5b06067f13" providerId="ADAL" clId="{4430477D-20D7-D144-9D14-06636E53C91E}" dt="2023-03-20T21:14:25.650" v="453" actId="1076"/>
          <ac:graphicFrameMkLst>
            <pc:docMk/>
            <pc:sldMk cId="1839616359" sldId="273"/>
            <ac:graphicFrameMk id="4" creationId="{B36253BE-AB92-1B6C-6B0D-ABB63A622286}"/>
          </ac:graphicFrameMkLst>
        </pc:graphicFrameChg>
      </pc:sldChg>
      <pc:sldChg chg="modSp mod">
        <pc:chgData name="Abby Fellows" userId="8ab77458-b12c-4ee7-99bd-6e5b06067f13" providerId="ADAL" clId="{4430477D-20D7-D144-9D14-06636E53C91E}" dt="2023-04-12T15:16:21.557" v="11967" actId="20577"/>
        <pc:sldMkLst>
          <pc:docMk/>
          <pc:sldMk cId="950533110" sldId="277"/>
        </pc:sldMkLst>
        <pc:spChg chg="mod">
          <ac:chgData name="Abby Fellows" userId="8ab77458-b12c-4ee7-99bd-6e5b06067f13" providerId="ADAL" clId="{4430477D-20D7-D144-9D14-06636E53C91E}" dt="2023-04-12T15:16:21.557" v="11967" actId="20577"/>
          <ac:spMkLst>
            <pc:docMk/>
            <pc:sldMk cId="950533110" sldId="277"/>
            <ac:spMk id="3" creationId="{E826607E-7500-05DE-1A2E-4E70602F3374}"/>
          </ac:spMkLst>
        </pc:spChg>
      </pc:sldChg>
      <pc:sldChg chg="del">
        <pc:chgData name="Abby Fellows" userId="8ab77458-b12c-4ee7-99bd-6e5b06067f13" providerId="ADAL" clId="{4430477D-20D7-D144-9D14-06636E53C91E}" dt="2023-04-03T15:04:51.995" v="4324" actId="2696"/>
        <pc:sldMkLst>
          <pc:docMk/>
          <pc:sldMk cId="2133087699" sldId="278"/>
        </pc:sldMkLst>
      </pc:sldChg>
      <pc:sldChg chg="delSp modSp mod">
        <pc:chgData name="Abby Fellows" userId="8ab77458-b12c-4ee7-99bd-6e5b06067f13" providerId="ADAL" clId="{4430477D-20D7-D144-9D14-06636E53C91E}" dt="2023-04-11T15:17:08.592" v="11449" actId="20577"/>
        <pc:sldMkLst>
          <pc:docMk/>
          <pc:sldMk cId="453005750" sldId="2145706186"/>
        </pc:sldMkLst>
        <pc:spChg chg="mod">
          <ac:chgData name="Abby Fellows" userId="8ab77458-b12c-4ee7-99bd-6e5b06067f13" providerId="ADAL" clId="{4430477D-20D7-D144-9D14-06636E53C91E}" dt="2023-04-11T15:17:08.592" v="11449" actId="20577"/>
          <ac:spMkLst>
            <pc:docMk/>
            <pc:sldMk cId="453005750" sldId="2145706186"/>
            <ac:spMk id="2" creationId="{A3E3100D-7EA1-9617-A19E-7C319AD17D11}"/>
          </ac:spMkLst>
        </pc:spChg>
        <pc:spChg chg="mod">
          <ac:chgData name="Abby Fellows" userId="8ab77458-b12c-4ee7-99bd-6e5b06067f13" providerId="ADAL" clId="{4430477D-20D7-D144-9D14-06636E53C91E}" dt="2023-04-04T13:57:39.641" v="10377" actId="20577"/>
          <ac:spMkLst>
            <pc:docMk/>
            <pc:sldMk cId="453005750" sldId="2145706186"/>
            <ac:spMk id="3" creationId="{46F784A7-AFFC-BF20-6020-DF77E43BBCCA}"/>
          </ac:spMkLst>
        </pc:spChg>
        <pc:grpChg chg="del">
          <ac:chgData name="Abby Fellows" userId="8ab77458-b12c-4ee7-99bd-6e5b06067f13" providerId="ADAL" clId="{4430477D-20D7-D144-9D14-06636E53C91E}" dt="2023-04-04T13:55:31.488" v="10265" actId="21"/>
          <ac:grpSpMkLst>
            <pc:docMk/>
            <pc:sldMk cId="453005750" sldId="2145706186"/>
            <ac:grpSpMk id="18" creationId="{DDB15170-7A47-F4F6-BB3F-71D66DF2F49E}"/>
          </ac:grpSpMkLst>
        </pc:grpChg>
      </pc:sldChg>
      <pc:sldChg chg="addSp delSp modSp mod">
        <pc:chgData name="Abby Fellows" userId="8ab77458-b12c-4ee7-99bd-6e5b06067f13" providerId="ADAL" clId="{4430477D-20D7-D144-9D14-06636E53C91E}" dt="2023-04-04T14:38:14.536" v="10776" actId="1076"/>
        <pc:sldMkLst>
          <pc:docMk/>
          <pc:sldMk cId="1550354635" sldId="2145706187"/>
        </pc:sldMkLst>
        <pc:spChg chg="mod">
          <ac:chgData name="Abby Fellows" userId="8ab77458-b12c-4ee7-99bd-6e5b06067f13" providerId="ADAL" clId="{4430477D-20D7-D144-9D14-06636E53C91E}" dt="2023-03-20T21:18:16.283" v="524" actId="20577"/>
          <ac:spMkLst>
            <pc:docMk/>
            <pc:sldMk cId="1550354635" sldId="2145706187"/>
            <ac:spMk id="3" creationId="{352DCE38-4F2B-2EBC-32AB-BAC2554DF4AB}"/>
          </ac:spMkLst>
        </pc:spChg>
        <pc:spChg chg="add del mod">
          <ac:chgData name="Abby Fellows" userId="8ab77458-b12c-4ee7-99bd-6e5b06067f13" providerId="ADAL" clId="{4430477D-20D7-D144-9D14-06636E53C91E}" dt="2023-03-20T19:08:40.191" v="229" actId="478"/>
          <ac:spMkLst>
            <pc:docMk/>
            <pc:sldMk cId="1550354635" sldId="2145706187"/>
            <ac:spMk id="4" creationId="{A3209C47-5437-2D1D-86FC-3177468767E0}"/>
          </ac:spMkLst>
        </pc:spChg>
        <pc:spChg chg="del">
          <ac:chgData name="Abby Fellows" userId="8ab77458-b12c-4ee7-99bd-6e5b06067f13" providerId="ADAL" clId="{4430477D-20D7-D144-9D14-06636E53C91E}" dt="2023-03-20T19:08:38.271" v="227" actId="478"/>
          <ac:spMkLst>
            <pc:docMk/>
            <pc:sldMk cId="1550354635" sldId="2145706187"/>
            <ac:spMk id="10" creationId="{C93D385A-8DD3-3FCF-7A24-E9C1F216A2A3}"/>
          </ac:spMkLst>
        </pc:spChg>
        <pc:spChg chg="mod">
          <ac:chgData name="Abby Fellows" userId="8ab77458-b12c-4ee7-99bd-6e5b06067f13" providerId="ADAL" clId="{4430477D-20D7-D144-9D14-06636E53C91E}" dt="2023-03-20T21:16:28.232" v="475" actId="14100"/>
          <ac:spMkLst>
            <pc:docMk/>
            <pc:sldMk cId="1550354635" sldId="2145706187"/>
            <ac:spMk id="13" creationId="{29275D4C-7CAE-3A9B-C3FE-D50CCF41AEA1}"/>
          </ac:spMkLst>
        </pc:spChg>
        <pc:picChg chg="mod">
          <ac:chgData name="Abby Fellows" userId="8ab77458-b12c-4ee7-99bd-6e5b06067f13" providerId="ADAL" clId="{4430477D-20D7-D144-9D14-06636E53C91E}" dt="2023-04-04T14:38:14.536" v="10776" actId="1076"/>
          <ac:picMkLst>
            <pc:docMk/>
            <pc:sldMk cId="1550354635" sldId="2145706187"/>
            <ac:picMk id="12" creationId="{FF6471B3-B2A4-7EBF-EB01-589435DA10CB}"/>
          </ac:picMkLst>
        </pc:picChg>
      </pc:sldChg>
      <pc:sldChg chg="addSp delSp modSp mod delAnim">
        <pc:chgData name="Abby Fellows" userId="8ab77458-b12c-4ee7-99bd-6e5b06067f13" providerId="ADAL" clId="{4430477D-20D7-D144-9D14-06636E53C91E}" dt="2023-04-04T14:38:19.297" v="10778"/>
        <pc:sldMkLst>
          <pc:docMk/>
          <pc:sldMk cId="419329465" sldId="2145706188"/>
        </pc:sldMkLst>
        <pc:spChg chg="mod">
          <ac:chgData name="Abby Fellows" userId="8ab77458-b12c-4ee7-99bd-6e5b06067f13" providerId="ADAL" clId="{4430477D-20D7-D144-9D14-06636E53C91E}" dt="2023-03-20T19:10:03.269" v="247" actId="20577"/>
          <ac:spMkLst>
            <pc:docMk/>
            <pc:sldMk cId="419329465" sldId="2145706188"/>
            <ac:spMk id="3" creationId="{B3CB3F0E-81E5-8B0C-4465-6D536A09EEB0}"/>
          </ac:spMkLst>
        </pc:spChg>
        <pc:spChg chg="add del mod">
          <ac:chgData name="Abby Fellows" userId="8ab77458-b12c-4ee7-99bd-6e5b06067f13" providerId="ADAL" clId="{4430477D-20D7-D144-9D14-06636E53C91E}" dt="2023-03-20T19:08:52.521" v="234" actId="478"/>
          <ac:spMkLst>
            <pc:docMk/>
            <pc:sldMk cId="419329465" sldId="2145706188"/>
            <ac:spMk id="6" creationId="{4B7B0824-21AC-7CAB-AB54-15F7C3FF13B9}"/>
          </ac:spMkLst>
        </pc:spChg>
        <pc:spChg chg="del">
          <ac:chgData name="Abby Fellows" userId="8ab77458-b12c-4ee7-99bd-6e5b06067f13" providerId="ADAL" clId="{4430477D-20D7-D144-9D14-06636E53C91E}" dt="2023-03-20T19:08:50.815" v="232" actId="478"/>
          <ac:spMkLst>
            <pc:docMk/>
            <pc:sldMk cId="419329465" sldId="2145706188"/>
            <ac:spMk id="8" creationId="{2EC8A151-1882-60DF-0E8F-4BDD82815A79}"/>
          </ac:spMkLst>
        </pc:spChg>
        <pc:spChg chg="mod">
          <ac:chgData name="Abby Fellows" userId="8ab77458-b12c-4ee7-99bd-6e5b06067f13" providerId="ADAL" clId="{4430477D-20D7-D144-9D14-06636E53C91E}" dt="2023-03-20T19:07:22.086" v="216" actId="255"/>
          <ac:spMkLst>
            <pc:docMk/>
            <pc:sldMk cId="419329465" sldId="2145706188"/>
            <ac:spMk id="13" creationId="{AE32E92E-F64C-406B-D5DE-B61174B92465}"/>
          </ac:spMkLst>
        </pc:spChg>
        <pc:spChg chg="mod">
          <ac:chgData name="Abby Fellows" userId="8ab77458-b12c-4ee7-99bd-6e5b06067f13" providerId="ADAL" clId="{4430477D-20D7-D144-9D14-06636E53C91E}" dt="2023-03-20T19:07:39.198" v="218" actId="1076"/>
          <ac:spMkLst>
            <pc:docMk/>
            <pc:sldMk cId="419329465" sldId="2145706188"/>
            <ac:spMk id="14" creationId="{F0AA34AB-F1C8-AFBC-59A0-290456EE9E3E}"/>
          </ac:spMkLst>
        </pc:spChg>
        <pc:spChg chg="del mod">
          <ac:chgData name="Abby Fellows" userId="8ab77458-b12c-4ee7-99bd-6e5b06067f13" providerId="ADAL" clId="{4430477D-20D7-D144-9D14-06636E53C91E}" dt="2023-03-20T19:05:24.825" v="192" actId="478"/>
          <ac:spMkLst>
            <pc:docMk/>
            <pc:sldMk cId="419329465" sldId="2145706188"/>
            <ac:spMk id="34" creationId="{372F7F52-736C-3F64-D335-6F7280A6D69F}"/>
          </ac:spMkLst>
        </pc:spChg>
        <pc:grpChg chg="mod">
          <ac:chgData name="Abby Fellows" userId="8ab77458-b12c-4ee7-99bd-6e5b06067f13" providerId="ADAL" clId="{4430477D-20D7-D144-9D14-06636E53C91E}" dt="2023-03-20T19:10:09.917" v="248" actId="1076"/>
          <ac:grpSpMkLst>
            <pc:docMk/>
            <pc:sldMk cId="419329465" sldId="2145706188"/>
            <ac:grpSpMk id="33" creationId="{9E820303-0655-6748-A30C-F3DE0E24044F}"/>
          </ac:grpSpMkLst>
        </pc:grpChg>
        <pc:picChg chg="add mod">
          <ac:chgData name="Abby Fellows" userId="8ab77458-b12c-4ee7-99bd-6e5b06067f13" providerId="ADAL" clId="{4430477D-20D7-D144-9D14-06636E53C91E}" dt="2023-04-04T14:38:19.297" v="10778"/>
          <ac:picMkLst>
            <pc:docMk/>
            <pc:sldMk cId="419329465" sldId="2145706188"/>
            <ac:picMk id="2" creationId="{E4379636-1DD9-EA43-ABEA-81288E3685BA}"/>
          </ac:picMkLst>
        </pc:picChg>
        <pc:picChg chg="del mod">
          <ac:chgData name="Abby Fellows" userId="8ab77458-b12c-4ee7-99bd-6e5b06067f13" providerId="ADAL" clId="{4430477D-20D7-D144-9D14-06636E53C91E}" dt="2023-04-04T14:38:18.967" v="10777" actId="478"/>
          <ac:picMkLst>
            <pc:docMk/>
            <pc:sldMk cId="419329465" sldId="2145706188"/>
            <ac:picMk id="12" creationId="{9CB6EF75-CFAE-158A-6EFA-E182755A3AEE}"/>
          </ac:picMkLst>
        </pc:picChg>
        <pc:cxnChg chg="mod">
          <ac:chgData name="Abby Fellows" userId="8ab77458-b12c-4ee7-99bd-6e5b06067f13" providerId="ADAL" clId="{4430477D-20D7-D144-9D14-06636E53C91E}" dt="2023-03-20T19:10:21.885" v="250" actId="1076"/>
          <ac:cxnSpMkLst>
            <pc:docMk/>
            <pc:sldMk cId="419329465" sldId="2145706188"/>
            <ac:cxnSpMk id="29" creationId="{E9D26D3F-504A-8244-1331-D0A8CD4CCD18}"/>
          </ac:cxnSpMkLst>
        </pc:cxnChg>
        <pc:cxnChg chg="mod">
          <ac:chgData name="Abby Fellows" userId="8ab77458-b12c-4ee7-99bd-6e5b06067f13" providerId="ADAL" clId="{4430477D-20D7-D144-9D14-06636E53C91E}" dt="2023-03-20T19:10:12.651" v="249" actId="1076"/>
          <ac:cxnSpMkLst>
            <pc:docMk/>
            <pc:sldMk cId="419329465" sldId="2145706188"/>
            <ac:cxnSpMk id="30" creationId="{8BE69BAA-3DE7-3826-8E16-C046844F2174}"/>
          </ac:cxnSpMkLst>
        </pc:cxnChg>
      </pc:sldChg>
      <pc:sldChg chg="addSp delSp modSp mod modAnim">
        <pc:chgData name="Abby Fellows" userId="8ab77458-b12c-4ee7-99bd-6e5b06067f13" providerId="ADAL" clId="{4430477D-20D7-D144-9D14-06636E53C91E}" dt="2023-04-27T12:49:46.257" v="12341" actId="20577"/>
        <pc:sldMkLst>
          <pc:docMk/>
          <pc:sldMk cId="3272606714" sldId="2145706190"/>
        </pc:sldMkLst>
        <pc:spChg chg="mod">
          <ac:chgData name="Abby Fellows" userId="8ab77458-b12c-4ee7-99bd-6e5b06067f13" providerId="ADAL" clId="{4430477D-20D7-D144-9D14-06636E53C91E}" dt="2023-04-13T12:47:43.478" v="12209" actId="20577"/>
          <ac:spMkLst>
            <pc:docMk/>
            <pc:sldMk cId="3272606714" sldId="2145706190"/>
            <ac:spMk id="2" creationId="{2883C64E-351E-F732-0039-DAB69F3C42F1}"/>
          </ac:spMkLst>
        </pc:spChg>
        <pc:spChg chg="add del mod">
          <ac:chgData name="Abby Fellows" userId="8ab77458-b12c-4ee7-99bd-6e5b06067f13" providerId="ADAL" clId="{4430477D-20D7-D144-9D14-06636E53C91E}" dt="2023-04-03T13:39:53.340" v="2541" actId="478"/>
          <ac:spMkLst>
            <pc:docMk/>
            <pc:sldMk cId="3272606714" sldId="2145706190"/>
            <ac:spMk id="3" creationId="{222D229F-0D18-FB99-0B32-8752BA10B352}"/>
          </ac:spMkLst>
        </pc:spChg>
        <pc:spChg chg="del mod">
          <ac:chgData name="Abby Fellows" userId="8ab77458-b12c-4ee7-99bd-6e5b06067f13" providerId="ADAL" clId="{4430477D-20D7-D144-9D14-06636E53C91E}" dt="2023-04-03T13:37:25.244" v="2516" actId="12084"/>
          <ac:spMkLst>
            <pc:docMk/>
            <pc:sldMk cId="3272606714" sldId="2145706190"/>
            <ac:spMk id="4" creationId="{C9A56250-B6C2-C897-FC27-2E25BE17072A}"/>
          </ac:spMkLst>
        </pc:spChg>
        <pc:spChg chg="del mod">
          <ac:chgData name="Abby Fellows" userId="8ab77458-b12c-4ee7-99bd-6e5b06067f13" providerId="ADAL" clId="{4430477D-20D7-D144-9D14-06636E53C91E}" dt="2023-04-03T13:42:45.246" v="2629" actId="478"/>
          <ac:spMkLst>
            <pc:docMk/>
            <pc:sldMk cId="3272606714" sldId="2145706190"/>
            <ac:spMk id="5" creationId="{D125B4D3-F5EE-A7EF-2F89-CB317AD13DF2}"/>
          </ac:spMkLst>
        </pc:spChg>
        <pc:spChg chg="add del mod">
          <ac:chgData name="Abby Fellows" userId="8ab77458-b12c-4ee7-99bd-6e5b06067f13" providerId="ADAL" clId="{4430477D-20D7-D144-9D14-06636E53C91E}" dt="2023-04-03T13:42:49.584" v="2631" actId="478"/>
          <ac:spMkLst>
            <pc:docMk/>
            <pc:sldMk cId="3272606714" sldId="2145706190"/>
            <ac:spMk id="8" creationId="{527D5F8E-A15B-DD43-395E-EC77B502A671}"/>
          </ac:spMkLst>
        </pc:spChg>
        <pc:graphicFrameChg chg="add mod">
          <ac:chgData name="Abby Fellows" userId="8ab77458-b12c-4ee7-99bd-6e5b06067f13" providerId="ADAL" clId="{4430477D-20D7-D144-9D14-06636E53C91E}" dt="2023-04-27T12:49:46.257" v="12341" actId="20577"/>
          <ac:graphicFrameMkLst>
            <pc:docMk/>
            <pc:sldMk cId="3272606714" sldId="2145706190"/>
            <ac:graphicFrameMk id="6" creationId="{8F2DF215-1F1F-0727-D34C-DB4EAE09370D}"/>
          </ac:graphicFrameMkLst>
        </pc:graphicFrameChg>
      </pc:sldChg>
      <pc:sldChg chg="addSp delSp modSp mod delAnim modAnim modNotesTx">
        <pc:chgData name="Abby Fellows" userId="8ab77458-b12c-4ee7-99bd-6e5b06067f13" providerId="ADAL" clId="{4430477D-20D7-D144-9D14-06636E53C91E}" dt="2023-05-11T11:59:14.818" v="13773" actId="14100"/>
        <pc:sldMkLst>
          <pc:docMk/>
          <pc:sldMk cId="2276629031" sldId="2145706191"/>
        </pc:sldMkLst>
        <pc:spChg chg="mod">
          <ac:chgData name="Abby Fellows" userId="8ab77458-b12c-4ee7-99bd-6e5b06067f13" providerId="ADAL" clId="{4430477D-20D7-D144-9D14-06636E53C91E}" dt="2023-03-20T21:27:38.646" v="1031" actId="20577"/>
          <ac:spMkLst>
            <pc:docMk/>
            <pc:sldMk cId="2276629031" sldId="2145706191"/>
            <ac:spMk id="3" creationId="{8AA487B1-6C27-8DBB-64A4-4EEC36E71D05}"/>
          </ac:spMkLst>
        </pc:spChg>
        <pc:spChg chg="add mod">
          <ac:chgData name="Abby Fellows" userId="8ab77458-b12c-4ee7-99bd-6e5b06067f13" providerId="ADAL" clId="{4430477D-20D7-D144-9D14-06636E53C91E}" dt="2023-05-11T11:59:11.583" v="13772" actId="1076"/>
          <ac:spMkLst>
            <pc:docMk/>
            <pc:sldMk cId="2276629031" sldId="2145706191"/>
            <ac:spMk id="4" creationId="{7A0B58C2-EB34-E2AD-43CD-7B6B2414E44B}"/>
          </ac:spMkLst>
        </pc:spChg>
        <pc:spChg chg="add del mod">
          <ac:chgData name="Abby Fellows" userId="8ab77458-b12c-4ee7-99bd-6e5b06067f13" providerId="ADAL" clId="{4430477D-20D7-D144-9D14-06636E53C91E}" dt="2023-04-27T12:51:25.274" v="12429"/>
          <ac:spMkLst>
            <pc:docMk/>
            <pc:sldMk cId="2276629031" sldId="2145706191"/>
            <ac:spMk id="4" creationId="{F408926D-A3F4-3D50-B93D-6A07A4A6B657}"/>
          </ac:spMkLst>
        </pc:spChg>
        <pc:spChg chg="del mod">
          <ac:chgData name="Abby Fellows" userId="8ab77458-b12c-4ee7-99bd-6e5b06067f13" providerId="ADAL" clId="{4430477D-20D7-D144-9D14-06636E53C91E}" dt="2023-03-20T21:27:29.543" v="1027" actId="478"/>
          <ac:spMkLst>
            <pc:docMk/>
            <pc:sldMk cId="2276629031" sldId="2145706191"/>
            <ac:spMk id="15" creationId="{F3474F58-9A66-A101-9AA6-BE586D1D2569}"/>
          </ac:spMkLst>
        </pc:spChg>
        <pc:spChg chg="mod">
          <ac:chgData name="Abby Fellows" userId="8ab77458-b12c-4ee7-99bd-6e5b06067f13" providerId="ADAL" clId="{4430477D-20D7-D144-9D14-06636E53C91E}" dt="2023-05-11T11:59:14.818" v="13773" actId="14100"/>
          <ac:spMkLst>
            <pc:docMk/>
            <pc:sldMk cId="2276629031" sldId="2145706191"/>
            <ac:spMk id="16" creationId="{834C8120-145F-2E19-1946-0C49927B929E}"/>
          </ac:spMkLst>
        </pc:spChg>
        <pc:picChg chg="add mod">
          <ac:chgData name="Abby Fellows" userId="8ab77458-b12c-4ee7-99bd-6e5b06067f13" providerId="ADAL" clId="{4430477D-20D7-D144-9D14-06636E53C91E}" dt="2023-04-04T14:31:36.169" v="10691" actId="1036"/>
          <ac:picMkLst>
            <pc:docMk/>
            <pc:sldMk cId="2276629031" sldId="2145706191"/>
            <ac:picMk id="2" creationId="{2821A560-E9B1-45D5-A154-5FF4239776A1}"/>
          </ac:picMkLst>
        </pc:picChg>
        <pc:picChg chg="mod">
          <ac:chgData name="Abby Fellows" userId="8ab77458-b12c-4ee7-99bd-6e5b06067f13" providerId="ADAL" clId="{4430477D-20D7-D144-9D14-06636E53C91E}" dt="2023-04-04T14:31:05.236" v="10643" actId="1037"/>
          <ac:picMkLst>
            <pc:docMk/>
            <pc:sldMk cId="2276629031" sldId="2145706191"/>
            <ac:picMk id="11" creationId="{82B783D0-3AAF-3F1D-8384-5429E58C6647}"/>
          </ac:picMkLst>
        </pc:picChg>
        <pc:picChg chg="del">
          <ac:chgData name="Abby Fellows" userId="8ab77458-b12c-4ee7-99bd-6e5b06067f13" providerId="ADAL" clId="{4430477D-20D7-D144-9D14-06636E53C91E}" dt="2023-03-20T21:27:09.293" v="1019" actId="478"/>
          <ac:picMkLst>
            <pc:docMk/>
            <pc:sldMk cId="2276629031" sldId="2145706191"/>
            <ac:picMk id="14" creationId="{FDF86479-D156-F6CC-D688-8F9862C68670}"/>
          </ac:picMkLst>
        </pc:picChg>
      </pc:sldChg>
      <pc:sldChg chg="addSp delSp modSp mod delAnim modAnim">
        <pc:chgData name="Abby Fellows" userId="8ab77458-b12c-4ee7-99bd-6e5b06067f13" providerId="ADAL" clId="{4430477D-20D7-D144-9D14-06636E53C91E}" dt="2023-04-13T12:57:28.075" v="12295"/>
        <pc:sldMkLst>
          <pc:docMk/>
          <pc:sldMk cId="309136377" sldId="2145706193"/>
        </pc:sldMkLst>
        <pc:spChg chg="del">
          <ac:chgData name="Abby Fellows" userId="8ab77458-b12c-4ee7-99bd-6e5b06067f13" providerId="ADAL" clId="{4430477D-20D7-D144-9D14-06636E53C91E}" dt="2023-03-20T20:46:31.401" v="290" actId="478"/>
          <ac:spMkLst>
            <pc:docMk/>
            <pc:sldMk cId="309136377" sldId="2145706193"/>
            <ac:spMk id="2" creationId="{E27F3CAE-AC78-2952-9A09-307815F130B4}"/>
          </ac:spMkLst>
        </pc:spChg>
        <pc:spChg chg="mod">
          <ac:chgData name="Abby Fellows" userId="8ab77458-b12c-4ee7-99bd-6e5b06067f13" providerId="ADAL" clId="{4430477D-20D7-D144-9D14-06636E53C91E}" dt="2023-03-20T21:22:53.660" v="869" actId="115"/>
          <ac:spMkLst>
            <pc:docMk/>
            <pc:sldMk cId="309136377" sldId="2145706193"/>
            <ac:spMk id="3" creationId="{B3CB3F0E-81E5-8B0C-4465-6D536A09EEB0}"/>
          </ac:spMkLst>
        </pc:spChg>
        <pc:spChg chg="add del mod">
          <ac:chgData name="Abby Fellows" userId="8ab77458-b12c-4ee7-99bd-6e5b06067f13" providerId="ADAL" clId="{4430477D-20D7-D144-9D14-06636E53C91E}" dt="2023-03-20T20:46:34.423" v="292" actId="478"/>
          <ac:spMkLst>
            <pc:docMk/>
            <pc:sldMk cId="309136377" sldId="2145706193"/>
            <ac:spMk id="5" creationId="{095E9848-6277-6B44-2FBF-6A7B1C808C21}"/>
          </ac:spMkLst>
        </pc:spChg>
        <pc:spChg chg="mod topLvl">
          <ac:chgData name="Abby Fellows" userId="8ab77458-b12c-4ee7-99bd-6e5b06067f13" providerId="ADAL" clId="{4430477D-20D7-D144-9D14-06636E53C91E}" dt="2023-04-13T12:56:56.244" v="12289" actId="165"/>
          <ac:spMkLst>
            <pc:docMk/>
            <pc:sldMk cId="309136377" sldId="2145706193"/>
            <ac:spMk id="10" creationId="{55EB8611-8389-1628-3D0C-A3B2245B60B2}"/>
          </ac:spMkLst>
        </pc:spChg>
        <pc:spChg chg="mod">
          <ac:chgData name="Abby Fellows" userId="8ab77458-b12c-4ee7-99bd-6e5b06067f13" providerId="ADAL" clId="{4430477D-20D7-D144-9D14-06636E53C91E}" dt="2023-03-20T20:46:13.456" v="284" actId="20577"/>
          <ac:spMkLst>
            <pc:docMk/>
            <pc:sldMk cId="309136377" sldId="2145706193"/>
            <ac:spMk id="11" creationId="{9334F03E-EE75-7A23-C8EB-8DC29590AFD2}"/>
          </ac:spMkLst>
        </pc:spChg>
        <pc:spChg chg="mod topLvl">
          <ac:chgData name="Abby Fellows" userId="8ab77458-b12c-4ee7-99bd-6e5b06067f13" providerId="ADAL" clId="{4430477D-20D7-D144-9D14-06636E53C91E}" dt="2023-04-13T12:57:16.128" v="12292" actId="1076"/>
          <ac:spMkLst>
            <pc:docMk/>
            <pc:sldMk cId="309136377" sldId="2145706193"/>
            <ac:spMk id="12" creationId="{7ABB74B3-9D70-4BF5-37A9-AB0928FE9112}"/>
          </ac:spMkLst>
        </pc:spChg>
        <pc:spChg chg="mod topLvl">
          <ac:chgData name="Abby Fellows" userId="8ab77458-b12c-4ee7-99bd-6e5b06067f13" providerId="ADAL" clId="{4430477D-20D7-D144-9D14-06636E53C91E}" dt="2023-04-13T12:57:12.350" v="12291" actId="1076"/>
          <ac:spMkLst>
            <pc:docMk/>
            <pc:sldMk cId="309136377" sldId="2145706193"/>
            <ac:spMk id="13" creationId="{0A775AF4-7A69-87F9-02CC-1413EF05798E}"/>
          </ac:spMkLst>
        </pc:spChg>
        <pc:spChg chg="mod">
          <ac:chgData name="Abby Fellows" userId="8ab77458-b12c-4ee7-99bd-6e5b06067f13" providerId="ADAL" clId="{4430477D-20D7-D144-9D14-06636E53C91E}" dt="2023-03-20T20:46:14.295" v="285" actId="20577"/>
          <ac:spMkLst>
            <pc:docMk/>
            <pc:sldMk cId="309136377" sldId="2145706193"/>
            <ac:spMk id="15" creationId="{1AB878A5-1EE2-D752-2A2E-3B60A384C3FE}"/>
          </ac:spMkLst>
        </pc:spChg>
        <pc:grpChg chg="del mod">
          <ac:chgData name="Abby Fellows" userId="8ab77458-b12c-4ee7-99bd-6e5b06067f13" providerId="ADAL" clId="{4430477D-20D7-D144-9D14-06636E53C91E}" dt="2023-04-13T12:56:56.244" v="12289" actId="165"/>
          <ac:grpSpMkLst>
            <pc:docMk/>
            <pc:sldMk cId="309136377" sldId="2145706193"/>
            <ac:grpSpMk id="14" creationId="{02FE8FE1-83B1-0730-AD67-22138C027D40}"/>
          </ac:grpSpMkLst>
        </pc:grpChg>
        <pc:grpChg chg="del">
          <ac:chgData name="Abby Fellows" userId="8ab77458-b12c-4ee7-99bd-6e5b06067f13" providerId="ADAL" clId="{4430477D-20D7-D144-9D14-06636E53C91E}" dt="2023-03-20T20:46:16.852" v="286" actId="478"/>
          <ac:grpSpMkLst>
            <pc:docMk/>
            <pc:sldMk cId="309136377" sldId="2145706193"/>
            <ac:grpSpMk id="16" creationId="{4BD41379-F634-311F-0FF7-3BCB3FA64730}"/>
          </ac:grpSpMkLst>
        </pc:grpChg>
        <pc:picChg chg="add mod">
          <ac:chgData name="Abby Fellows" userId="8ab77458-b12c-4ee7-99bd-6e5b06067f13" providerId="ADAL" clId="{4430477D-20D7-D144-9D14-06636E53C91E}" dt="2023-04-04T14:33:31.752" v="10744"/>
          <ac:picMkLst>
            <pc:docMk/>
            <pc:sldMk cId="309136377" sldId="2145706193"/>
            <ac:picMk id="2" creationId="{B861F8B9-8072-9C52-29E0-ECE861B6BDA5}"/>
          </ac:picMkLst>
        </pc:picChg>
        <pc:picChg chg="del mod">
          <ac:chgData name="Abby Fellows" userId="8ab77458-b12c-4ee7-99bd-6e5b06067f13" providerId="ADAL" clId="{4430477D-20D7-D144-9D14-06636E53C91E}" dt="2023-04-04T14:33:31.362" v="10743" actId="478"/>
          <ac:picMkLst>
            <pc:docMk/>
            <pc:sldMk cId="309136377" sldId="2145706193"/>
            <ac:picMk id="9" creationId="{564BE2EC-803E-8646-6CD2-8164B3C272D8}"/>
          </ac:picMkLst>
        </pc:picChg>
      </pc:sldChg>
      <pc:sldChg chg="modSp del mod ord">
        <pc:chgData name="Abby Fellows" userId="8ab77458-b12c-4ee7-99bd-6e5b06067f13" providerId="ADAL" clId="{4430477D-20D7-D144-9D14-06636E53C91E}" dt="2023-04-03T14:29:51.387" v="3652" actId="2696"/>
        <pc:sldMkLst>
          <pc:docMk/>
          <pc:sldMk cId="3959774" sldId="2145706195"/>
        </pc:sldMkLst>
        <pc:spChg chg="mod">
          <ac:chgData name="Abby Fellows" userId="8ab77458-b12c-4ee7-99bd-6e5b06067f13" providerId="ADAL" clId="{4430477D-20D7-D144-9D14-06636E53C91E}" dt="2023-03-20T20:49:08.132" v="341" actId="255"/>
          <ac:spMkLst>
            <pc:docMk/>
            <pc:sldMk cId="3959774" sldId="2145706195"/>
            <ac:spMk id="4" creationId="{C9A56250-B6C2-C897-FC27-2E25BE17072A}"/>
          </ac:spMkLst>
        </pc:spChg>
        <pc:spChg chg="mod">
          <ac:chgData name="Abby Fellows" userId="8ab77458-b12c-4ee7-99bd-6e5b06067f13" providerId="ADAL" clId="{4430477D-20D7-D144-9D14-06636E53C91E}" dt="2023-04-03T14:23:03.869" v="3083" actId="21"/>
          <ac:spMkLst>
            <pc:docMk/>
            <pc:sldMk cId="3959774" sldId="2145706195"/>
            <ac:spMk id="5" creationId="{D125B4D3-F5EE-A7EF-2F89-CB317AD13DF2}"/>
          </ac:spMkLst>
        </pc:spChg>
      </pc:sldChg>
      <pc:sldChg chg="addSp delSp modSp mod">
        <pc:chgData name="Abby Fellows" userId="8ab77458-b12c-4ee7-99bd-6e5b06067f13" providerId="ADAL" clId="{4430477D-20D7-D144-9D14-06636E53C91E}" dt="2023-04-04T14:33:53.741" v="10749"/>
        <pc:sldMkLst>
          <pc:docMk/>
          <pc:sldMk cId="114309576" sldId="2145706196"/>
        </pc:sldMkLst>
        <pc:spChg chg="del">
          <ac:chgData name="Abby Fellows" userId="8ab77458-b12c-4ee7-99bd-6e5b06067f13" providerId="ADAL" clId="{4430477D-20D7-D144-9D14-06636E53C91E}" dt="2023-03-20T20:49:44.025" v="365" actId="478"/>
          <ac:spMkLst>
            <pc:docMk/>
            <pc:sldMk cId="114309576" sldId="2145706196"/>
            <ac:spMk id="2" creationId="{37B39BE1-E922-E80C-B26F-C9E48FD485BB}"/>
          </ac:spMkLst>
        </pc:spChg>
        <pc:spChg chg="mod">
          <ac:chgData name="Abby Fellows" userId="8ab77458-b12c-4ee7-99bd-6e5b06067f13" providerId="ADAL" clId="{4430477D-20D7-D144-9D14-06636E53C91E}" dt="2023-03-20T21:24:27.948" v="916" actId="20577"/>
          <ac:spMkLst>
            <pc:docMk/>
            <pc:sldMk cId="114309576" sldId="2145706196"/>
            <ac:spMk id="3" creationId="{6A02C666-A650-C287-E2AF-ADD755A73F81}"/>
          </ac:spMkLst>
        </pc:spChg>
        <pc:spChg chg="add del mod">
          <ac:chgData name="Abby Fellows" userId="8ab77458-b12c-4ee7-99bd-6e5b06067f13" providerId="ADAL" clId="{4430477D-20D7-D144-9D14-06636E53C91E}" dt="2023-03-20T20:49:47.934" v="367" actId="478"/>
          <ac:spMkLst>
            <pc:docMk/>
            <pc:sldMk cId="114309576" sldId="2145706196"/>
            <ac:spMk id="6" creationId="{B51B5DDC-F36C-C088-1F16-48F4A612A5F2}"/>
          </ac:spMkLst>
        </pc:spChg>
        <pc:spChg chg="mod">
          <ac:chgData name="Abby Fellows" userId="8ab77458-b12c-4ee7-99bd-6e5b06067f13" providerId="ADAL" clId="{4430477D-20D7-D144-9D14-06636E53C91E}" dt="2023-03-20T20:49:35.985" v="354" actId="1036"/>
          <ac:spMkLst>
            <pc:docMk/>
            <pc:sldMk cId="114309576" sldId="2145706196"/>
            <ac:spMk id="9" creationId="{A71ABA2E-193D-B27D-C2EC-43FA95F66E72}"/>
          </ac:spMkLst>
        </pc:spChg>
        <pc:spChg chg="mod">
          <ac:chgData name="Abby Fellows" userId="8ab77458-b12c-4ee7-99bd-6e5b06067f13" providerId="ADAL" clId="{4430477D-20D7-D144-9D14-06636E53C91E}" dt="2023-03-20T20:49:35.985" v="354" actId="1036"/>
          <ac:spMkLst>
            <pc:docMk/>
            <pc:sldMk cId="114309576" sldId="2145706196"/>
            <ac:spMk id="10" creationId="{05513141-64D6-AC44-ABCE-9D70F04C88ED}"/>
          </ac:spMkLst>
        </pc:spChg>
        <pc:picChg chg="add mod">
          <ac:chgData name="Abby Fellows" userId="8ab77458-b12c-4ee7-99bd-6e5b06067f13" providerId="ADAL" clId="{4430477D-20D7-D144-9D14-06636E53C91E}" dt="2023-04-04T14:33:53.741" v="10749"/>
          <ac:picMkLst>
            <pc:docMk/>
            <pc:sldMk cId="114309576" sldId="2145706196"/>
            <ac:picMk id="2" creationId="{3BEE6A1B-8163-E709-439E-38F144F79C05}"/>
          </ac:picMkLst>
        </pc:picChg>
        <pc:picChg chg="del mod">
          <ac:chgData name="Abby Fellows" userId="8ab77458-b12c-4ee7-99bd-6e5b06067f13" providerId="ADAL" clId="{4430477D-20D7-D144-9D14-06636E53C91E}" dt="2023-04-04T14:33:53.318" v="10748" actId="478"/>
          <ac:picMkLst>
            <pc:docMk/>
            <pc:sldMk cId="114309576" sldId="2145706196"/>
            <ac:picMk id="5" creationId="{E503DC31-F9C2-7088-6419-DDBCA7145F4F}"/>
          </ac:picMkLst>
        </pc:picChg>
      </pc:sldChg>
      <pc:sldChg chg="addSp delSp modSp mod modAnim">
        <pc:chgData name="Abby Fellows" userId="8ab77458-b12c-4ee7-99bd-6e5b06067f13" providerId="ADAL" clId="{4430477D-20D7-D144-9D14-06636E53C91E}" dt="2023-05-08T13:41:32.955" v="13217"/>
        <pc:sldMkLst>
          <pc:docMk/>
          <pc:sldMk cId="3416052243" sldId="2145706197"/>
        </pc:sldMkLst>
        <pc:spChg chg="del">
          <ac:chgData name="Abby Fellows" userId="8ab77458-b12c-4ee7-99bd-6e5b06067f13" providerId="ADAL" clId="{4430477D-20D7-D144-9D14-06636E53C91E}" dt="2023-03-20T20:49:58.218" v="373" actId="478"/>
          <ac:spMkLst>
            <pc:docMk/>
            <pc:sldMk cId="3416052243" sldId="2145706197"/>
            <ac:spMk id="2" creationId="{37B39BE1-E922-E80C-B26F-C9E48FD485BB}"/>
          </ac:spMkLst>
        </pc:spChg>
        <pc:spChg chg="add mod">
          <ac:chgData name="Abby Fellows" userId="8ab77458-b12c-4ee7-99bd-6e5b06067f13" providerId="ADAL" clId="{4430477D-20D7-D144-9D14-06636E53C91E}" dt="2023-05-08T13:39:23.812" v="13152" actId="1076"/>
          <ac:spMkLst>
            <pc:docMk/>
            <pc:sldMk cId="3416052243" sldId="2145706197"/>
            <ac:spMk id="2" creationId="{F493F571-195E-1C52-FC1F-2ADD72E4FF29}"/>
          </ac:spMkLst>
        </pc:spChg>
        <pc:spChg chg="mod">
          <ac:chgData name="Abby Fellows" userId="8ab77458-b12c-4ee7-99bd-6e5b06067f13" providerId="ADAL" clId="{4430477D-20D7-D144-9D14-06636E53C91E}" dt="2023-05-08T13:37:17.335" v="13134" actId="20577"/>
          <ac:spMkLst>
            <pc:docMk/>
            <pc:sldMk cId="3416052243" sldId="2145706197"/>
            <ac:spMk id="3" creationId="{6A02C666-A650-C287-E2AF-ADD755A73F81}"/>
          </ac:spMkLst>
        </pc:spChg>
        <pc:spChg chg="mod">
          <ac:chgData name="Abby Fellows" userId="8ab77458-b12c-4ee7-99bd-6e5b06067f13" providerId="ADAL" clId="{4430477D-20D7-D144-9D14-06636E53C91E}" dt="2023-05-08T13:40:38.249" v="13212" actId="20577"/>
          <ac:spMkLst>
            <pc:docMk/>
            <pc:sldMk cId="3416052243" sldId="2145706197"/>
            <ac:spMk id="4" creationId="{F5CC69CD-320C-A81F-C744-8E9AF4C17B01}"/>
          </ac:spMkLst>
        </pc:spChg>
        <pc:spChg chg="add del mod">
          <ac:chgData name="Abby Fellows" userId="8ab77458-b12c-4ee7-99bd-6e5b06067f13" providerId="ADAL" clId="{4430477D-20D7-D144-9D14-06636E53C91E}" dt="2023-03-20T20:50:02.048" v="375" actId="478"/>
          <ac:spMkLst>
            <pc:docMk/>
            <pc:sldMk cId="3416052243" sldId="2145706197"/>
            <ac:spMk id="7" creationId="{64B2DA5D-7ABE-2B0E-4755-0C0E6AF9A8F9}"/>
          </ac:spMkLst>
        </pc:spChg>
        <pc:spChg chg="mod">
          <ac:chgData name="Abby Fellows" userId="8ab77458-b12c-4ee7-99bd-6e5b06067f13" providerId="ADAL" clId="{4430477D-20D7-D144-9D14-06636E53C91E}" dt="2023-05-08T13:39:28.165" v="13153" actId="1076"/>
          <ac:spMkLst>
            <pc:docMk/>
            <pc:sldMk cId="3416052243" sldId="2145706197"/>
            <ac:spMk id="10" creationId="{52CD7C4E-215D-2511-8DA8-825DF086A593}"/>
          </ac:spMkLst>
        </pc:spChg>
        <pc:spChg chg="mod">
          <ac:chgData name="Abby Fellows" userId="8ab77458-b12c-4ee7-99bd-6e5b06067f13" providerId="ADAL" clId="{4430477D-20D7-D144-9D14-06636E53C91E}" dt="2023-05-08T13:40:03.339" v="13211" actId="14100"/>
          <ac:spMkLst>
            <pc:docMk/>
            <pc:sldMk cId="3416052243" sldId="2145706197"/>
            <ac:spMk id="15" creationId="{DB2EE44B-944B-217C-4BF9-69435895F4B4}"/>
          </ac:spMkLst>
        </pc:spChg>
        <pc:grpChg chg="add mod">
          <ac:chgData name="Abby Fellows" userId="8ab77458-b12c-4ee7-99bd-6e5b06067f13" providerId="ADAL" clId="{4430477D-20D7-D144-9D14-06636E53C91E}" dt="2023-05-08T13:39:19.680" v="13151" actId="1076"/>
          <ac:grpSpMkLst>
            <pc:docMk/>
            <pc:sldMk cId="3416052243" sldId="2145706197"/>
            <ac:grpSpMk id="8" creationId="{F14B8616-D2BF-313B-7C1A-A3ED4390BEFF}"/>
          </ac:grpSpMkLst>
        </pc:grpChg>
        <pc:grpChg chg="add mod">
          <ac:chgData name="Abby Fellows" userId="8ab77458-b12c-4ee7-99bd-6e5b06067f13" providerId="ADAL" clId="{4430477D-20D7-D144-9D14-06636E53C91E}" dt="2023-05-08T13:38:01.669" v="13143" actId="1076"/>
          <ac:grpSpMkLst>
            <pc:docMk/>
            <pc:sldMk cId="3416052243" sldId="2145706197"/>
            <ac:grpSpMk id="9" creationId="{9F135966-5310-DDCD-79AC-24CE3EFFB71E}"/>
          </ac:grpSpMkLst>
        </pc:grpChg>
        <pc:grpChg chg="add mod">
          <ac:chgData name="Abby Fellows" userId="8ab77458-b12c-4ee7-99bd-6e5b06067f13" providerId="ADAL" clId="{4430477D-20D7-D144-9D14-06636E53C91E}" dt="2023-05-08T13:39:04.032" v="13147" actId="1076"/>
          <ac:grpSpMkLst>
            <pc:docMk/>
            <pc:sldMk cId="3416052243" sldId="2145706197"/>
            <ac:grpSpMk id="14" creationId="{AB08FEE7-CA55-2F96-ED81-126B6F6C3161}"/>
          </ac:grpSpMkLst>
        </pc:grpChg>
        <pc:picChg chg="mod">
          <ac:chgData name="Abby Fellows" userId="8ab77458-b12c-4ee7-99bd-6e5b06067f13" providerId="ADAL" clId="{4430477D-20D7-D144-9D14-06636E53C91E}" dt="2023-03-20T20:50:13.460" v="384" actId="1035"/>
          <ac:picMkLst>
            <pc:docMk/>
            <pc:sldMk cId="3416052243" sldId="2145706197"/>
            <ac:picMk id="5" creationId="{E503DC31-F9C2-7088-6419-DDBCA7145F4F}"/>
          </ac:picMkLst>
        </pc:picChg>
        <pc:cxnChg chg="add mod">
          <ac:chgData name="Abby Fellows" userId="8ab77458-b12c-4ee7-99bd-6e5b06067f13" providerId="ADAL" clId="{4430477D-20D7-D144-9D14-06636E53C91E}" dt="2023-05-08T13:37:53.011" v="13142" actId="1076"/>
          <ac:cxnSpMkLst>
            <pc:docMk/>
            <pc:sldMk cId="3416052243" sldId="2145706197"/>
            <ac:cxnSpMk id="6" creationId="{E8550D88-6A25-5818-FAFF-FCFA5DD4A5EC}"/>
          </ac:cxnSpMkLst>
        </pc:cxnChg>
        <pc:cxnChg chg="mod">
          <ac:chgData name="Abby Fellows" userId="8ab77458-b12c-4ee7-99bd-6e5b06067f13" providerId="ADAL" clId="{4430477D-20D7-D144-9D14-06636E53C91E}" dt="2023-05-08T13:38:05.985" v="13144" actId="14100"/>
          <ac:cxnSpMkLst>
            <pc:docMk/>
            <pc:sldMk cId="3416052243" sldId="2145706197"/>
            <ac:cxnSpMk id="11" creationId="{051B6D19-C03E-B616-FF3B-720CAA467FDF}"/>
          </ac:cxnSpMkLst>
        </pc:cxnChg>
        <pc:cxnChg chg="mod">
          <ac:chgData name="Abby Fellows" userId="8ab77458-b12c-4ee7-99bd-6e5b06067f13" providerId="ADAL" clId="{4430477D-20D7-D144-9D14-06636E53C91E}" dt="2023-05-08T13:39:08.292" v="13148" actId="14100"/>
          <ac:cxnSpMkLst>
            <pc:docMk/>
            <pc:sldMk cId="3416052243" sldId="2145706197"/>
            <ac:cxnSpMk id="16" creationId="{CF0C7B60-A5E4-13DB-C3C3-E8F1CDEF13D2}"/>
          </ac:cxnSpMkLst>
        </pc:cxnChg>
      </pc:sldChg>
      <pc:sldChg chg="del">
        <pc:chgData name="Abby Fellows" userId="8ab77458-b12c-4ee7-99bd-6e5b06067f13" providerId="ADAL" clId="{4430477D-20D7-D144-9D14-06636E53C91E}" dt="2023-04-03T14:38:13.923" v="3717" actId="2696"/>
        <pc:sldMkLst>
          <pc:docMk/>
          <pc:sldMk cId="1520579374" sldId="2145706198"/>
        </pc:sldMkLst>
      </pc:sldChg>
      <pc:sldChg chg="addSp delSp modSp mod modNotesTx">
        <pc:chgData name="Abby Fellows" userId="8ab77458-b12c-4ee7-99bd-6e5b06067f13" providerId="ADAL" clId="{4430477D-20D7-D144-9D14-06636E53C91E}" dt="2023-05-02T13:29:47.196" v="12873" actId="20577"/>
        <pc:sldMkLst>
          <pc:docMk/>
          <pc:sldMk cId="145919534" sldId="2145706199"/>
        </pc:sldMkLst>
        <pc:spChg chg="del">
          <ac:chgData name="Abby Fellows" userId="8ab77458-b12c-4ee7-99bd-6e5b06067f13" providerId="ADAL" clId="{4430477D-20D7-D144-9D14-06636E53C91E}" dt="2023-03-20T20:51:18.757" v="397" actId="478"/>
          <ac:spMkLst>
            <pc:docMk/>
            <pc:sldMk cId="145919534" sldId="2145706199"/>
            <ac:spMk id="2" creationId="{37B39BE1-E922-E80C-B26F-C9E48FD485BB}"/>
          </ac:spMkLst>
        </pc:spChg>
        <pc:spChg chg="mod">
          <ac:chgData name="Abby Fellows" userId="8ab77458-b12c-4ee7-99bd-6e5b06067f13" providerId="ADAL" clId="{4430477D-20D7-D144-9D14-06636E53C91E}" dt="2023-04-27T16:11:33.808" v="12586" actId="20577"/>
          <ac:spMkLst>
            <pc:docMk/>
            <pc:sldMk cId="145919534" sldId="2145706199"/>
            <ac:spMk id="3" creationId="{6A02C666-A650-C287-E2AF-ADD755A73F81}"/>
          </ac:spMkLst>
        </pc:spChg>
        <pc:spChg chg="add del mod">
          <ac:chgData name="Abby Fellows" userId="8ab77458-b12c-4ee7-99bd-6e5b06067f13" providerId="ADAL" clId="{4430477D-20D7-D144-9D14-06636E53C91E}" dt="2023-03-20T20:51:19.918" v="399" actId="478"/>
          <ac:spMkLst>
            <pc:docMk/>
            <pc:sldMk cId="145919534" sldId="2145706199"/>
            <ac:spMk id="5" creationId="{D77AE466-EF96-4E66-A7CD-53F688EE5882}"/>
          </ac:spMkLst>
        </pc:spChg>
        <pc:spChg chg="mod">
          <ac:chgData name="Abby Fellows" userId="8ab77458-b12c-4ee7-99bd-6e5b06067f13" providerId="ADAL" clId="{4430477D-20D7-D144-9D14-06636E53C91E}" dt="2023-03-20T20:51:36.546" v="402" actId="14100"/>
          <ac:spMkLst>
            <pc:docMk/>
            <pc:sldMk cId="145919534" sldId="2145706199"/>
            <ac:spMk id="7" creationId="{13FCF128-CDAC-538E-0F95-25A65D4441C9}"/>
          </ac:spMkLst>
        </pc:spChg>
        <pc:spChg chg="mod">
          <ac:chgData name="Abby Fellows" userId="8ab77458-b12c-4ee7-99bd-6e5b06067f13" providerId="ADAL" clId="{4430477D-20D7-D144-9D14-06636E53C91E}" dt="2023-03-20T20:51:31.449" v="401" actId="255"/>
          <ac:spMkLst>
            <pc:docMk/>
            <pc:sldMk cId="145919534" sldId="2145706199"/>
            <ac:spMk id="8" creationId="{DC32C7C2-AF09-8675-2289-3EE976397260}"/>
          </ac:spMkLst>
        </pc:spChg>
        <pc:spChg chg="mod">
          <ac:chgData name="Abby Fellows" userId="8ab77458-b12c-4ee7-99bd-6e5b06067f13" providerId="ADAL" clId="{4430477D-20D7-D144-9D14-06636E53C91E}" dt="2023-03-20T20:51:31.449" v="401" actId="255"/>
          <ac:spMkLst>
            <pc:docMk/>
            <pc:sldMk cId="145919534" sldId="2145706199"/>
            <ac:spMk id="9" creationId="{C972C760-C2AF-1882-ACE5-9B8C68577E7B}"/>
          </ac:spMkLst>
        </pc:spChg>
        <pc:picChg chg="mod">
          <ac:chgData name="Abby Fellows" userId="8ab77458-b12c-4ee7-99bd-6e5b06067f13" providerId="ADAL" clId="{4430477D-20D7-D144-9D14-06636E53C91E}" dt="2023-04-04T14:34:05.371" v="10750" actId="1076"/>
          <ac:picMkLst>
            <pc:docMk/>
            <pc:sldMk cId="145919534" sldId="2145706199"/>
            <ac:picMk id="6" creationId="{42E134CA-4EA9-EB89-BAA9-3A6EB0A3B865}"/>
          </ac:picMkLst>
        </pc:picChg>
      </pc:sldChg>
      <pc:sldChg chg="del">
        <pc:chgData name="Abby Fellows" userId="8ab77458-b12c-4ee7-99bd-6e5b06067f13" providerId="ADAL" clId="{4430477D-20D7-D144-9D14-06636E53C91E}" dt="2023-04-03T14:49:34.857" v="4085" actId="2696"/>
        <pc:sldMkLst>
          <pc:docMk/>
          <pc:sldMk cId="2607791279" sldId="2145706200"/>
        </pc:sldMkLst>
      </pc:sldChg>
      <pc:sldChg chg="modSp del mod modNotesTx">
        <pc:chgData name="Abby Fellows" userId="8ab77458-b12c-4ee7-99bd-6e5b06067f13" providerId="ADAL" clId="{4430477D-20D7-D144-9D14-06636E53C91E}" dt="2023-04-03T18:59:27.718" v="7200" actId="2696"/>
        <pc:sldMkLst>
          <pc:docMk/>
          <pc:sldMk cId="799871781" sldId="2145706201"/>
        </pc:sldMkLst>
        <pc:spChg chg="mod">
          <ac:chgData name="Abby Fellows" userId="8ab77458-b12c-4ee7-99bd-6e5b06067f13" providerId="ADAL" clId="{4430477D-20D7-D144-9D14-06636E53C91E}" dt="2023-04-03T14:28:37.482" v="3648" actId="20577"/>
          <ac:spMkLst>
            <pc:docMk/>
            <pc:sldMk cId="799871781" sldId="2145706201"/>
            <ac:spMk id="2" creationId="{9DF51787-9F36-4592-5AA2-3720210DD600}"/>
          </ac:spMkLst>
        </pc:spChg>
        <pc:spChg chg="mod">
          <ac:chgData name="Abby Fellows" userId="8ab77458-b12c-4ee7-99bd-6e5b06067f13" providerId="ADAL" clId="{4430477D-20D7-D144-9D14-06636E53C91E}" dt="2023-04-03T18:03:38.934" v="6947" actId="20577"/>
          <ac:spMkLst>
            <pc:docMk/>
            <pc:sldMk cId="799871781" sldId="2145706201"/>
            <ac:spMk id="3" creationId="{8F6979C4-6D91-505A-62FB-AD5A79AE3664}"/>
          </ac:spMkLst>
        </pc:spChg>
      </pc:sldChg>
      <pc:sldChg chg="modSp mod">
        <pc:chgData name="Abby Fellows" userId="8ab77458-b12c-4ee7-99bd-6e5b06067f13" providerId="ADAL" clId="{4430477D-20D7-D144-9D14-06636E53C91E}" dt="2023-04-17T12:50:19.442" v="12299" actId="1076"/>
        <pc:sldMkLst>
          <pc:docMk/>
          <pc:sldMk cId="4073301934" sldId="2145706203"/>
        </pc:sldMkLst>
        <pc:spChg chg="mod">
          <ac:chgData name="Abby Fellows" userId="8ab77458-b12c-4ee7-99bd-6e5b06067f13" providerId="ADAL" clId="{4430477D-20D7-D144-9D14-06636E53C91E}" dt="2023-04-17T12:50:19.442" v="12299" actId="1076"/>
          <ac:spMkLst>
            <pc:docMk/>
            <pc:sldMk cId="4073301934" sldId="2145706203"/>
            <ac:spMk id="3" creationId="{8A300D48-C8C5-31C6-A6D1-D4BA256DECEA}"/>
          </ac:spMkLst>
        </pc:spChg>
      </pc:sldChg>
      <pc:sldChg chg="addSp delSp modSp mod ord">
        <pc:chgData name="Abby Fellows" userId="8ab77458-b12c-4ee7-99bd-6e5b06067f13" providerId="ADAL" clId="{4430477D-20D7-D144-9D14-06636E53C91E}" dt="2023-04-04T14:33:37.659" v="10746"/>
        <pc:sldMkLst>
          <pc:docMk/>
          <pc:sldMk cId="683551723" sldId="2145706204"/>
        </pc:sldMkLst>
        <pc:spChg chg="del">
          <ac:chgData name="Abby Fellows" userId="8ab77458-b12c-4ee7-99bd-6e5b06067f13" providerId="ADAL" clId="{4430477D-20D7-D144-9D14-06636E53C91E}" dt="2023-03-20T20:48:49.852" v="337" actId="478"/>
          <ac:spMkLst>
            <pc:docMk/>
            <pc:sldMk cId="683551723" sldId="2145706204"/>
            <ac:spMk id="2" creationId="{E27F3CAE-AC78-2952-9A09-307815F130B4}"/>
          </ac:spMkLst>
        </pc:spChg>
        <pc:spChg chg="mod">
          <ac:chgData name="Abby Fellows" userId="8ab77458-b12c-4ee7-99bd-6e5b06067f13" providerId="ADAL" clId="{4430477D-20D7-D144-9D14-06636E53C91E}" dt="2023-03-20T20:48:25.305" v="319" actId="20577"/>
          <ac:spMkLst>
            <pc:docMk/>
            <pc:sldMk cId="683551723" sldId="2145706204"/>
            <ac:spMk id="3" creationId="{B3CB3F0E-81E5-8B0C-4465-6D536A09EEB0}"/>
          </ac:spMkLst>
        </pc:spChg>
        <pc:spChg chg="mod">
          <ac:chgData name="Abby Fellows" userId="8ab77458-b12c-4ee7-99bd-6e5b06067f13" providerId="ADAL" clId="{4430477D-20D7-D144-9D14-06636E53C91E}" dt="2023-03-20T20:48:43.007" v="336" actId="1035"/>
          <ac:spMkLst>
            <pc:docMk/>
            <pc:sldMk cId="683551723" sldId="2145706204"/>
            <ac:spMk id="4" creationId="{262C4236-F335-BAA2-85E8-4AFEF3C02806}"/>
          </ac:spMkLst>
        </pc:spChg>
        <pc:spChg chg="mod">
          <ac:chgData name="Abby Fellows" userId="8ab77458-b12c-4ee7-99bd-6e5b06067f13" providerId="ADAL" clId="{4430477D-20D7-D144-9D14-06636E53C91E}" dt="2023-03-20T20:48:43.007" v="336" actId="1035"/>
          <ac:spMkLst>
            <pc:docMk/>
            <pc:sldMk cId="683551723" sldId="2145706204"/>
            <ac:spMk id="5" creationId="{62DD63D9-1E00-28B9-97C1-AF3CB0C18C0E}"/>
          </ac:spMkLst>
        </pc:spChg>
        <pc:spChg chg="mod">
          <ac:chgData name="Abby Fellows" userId="8ab77458-b12c-4ee7-99bd-6e5b06067f13" providerId="ADAL" clId="{4430477D-20D7-D144-9D14-06636E53C91E}" dt="2023-03-20T20:48:43.007" v="336" actId="1035"/>
          <ac:spMkLst>
            <pc:docMk/>
            <pc:sldMk cId="683551723" sldId="2145706204"/>
            <ac:spMk id="6" creationId="{E837E1E5-4D84-1029-704E-D529D1AC0A8F}"/>
          </ac:spMkLst>
        </pc:spChg>
        <pc:spChg chg="add del mod">
          <ac:chgData name="Abby Fellows" userId="8ab77458-b12c-4ee7-99bd-6e5b06067f13" providerId="ADAL" clId="{4430477D-20D7-D144-9D14-06636E53C91E}" dt="2023-03-20T20:48:51.373" v="339" actId="478"/>
          <ac:spMkLst>
            <pc:docMk/>
            <pc:sldMk cId="683551723" sldId="2145706204"/>
            <ac:spMk id="8" creationId="{F399994D-4E46-6937-BC22-1719D8AFEE9C}"/>
          </ac:spMkLst>
        </pc:spChg>
        <pc:picChg chg="add mod">
          <ac:chgData name="Abby Fellows" userId="8ab77458-b12c-4ee7-99bd-6e5b06067f13" providerId="ADAL" clId="{4430477D-20D7-D144-9D14-06636E53C91E}" dt="2023-04-04T14:33:37.659" v="10746"/>
          <ac:picMkLst>
            <pc:docMk/>
            <pc:sldMk cId="683551723" sldId="2145706204"/>
            <ac:picMk id="2" creationId="{B3DDD56C-031B-C704-871B-709D8F6BC916}"/>
          </ac:picMkLst>
        </pc:picChg>
        <pc:picChg chg="del mod">
          <ac:chgData name="Abby Fellows" userId="8ab77458-b12c-4ee7-99bd-6e5b06067f13" providerId="ADAL" clId="{4430477D-20D7-D144-9D14-06636E53C91E}" dt="2023-04-04T14:33:37.289" v="10745" actId="478"/>
          <ac:picMkLst>
            <pc:docMk/>
            <pc:sldMk cId="683551723" sldId="2145706204"/>
            <ac:picMk id="9" creationId="{564BE2EC-803E-8646-6CD2-8164B3C272D8}"/>
          </ac:picMkLst>
        </pc:picChg>
      </pc:sldChg>
      <pc:sldChg chg="addSp delSp modSp add mod delAnim">
        <pc:chgData name="Abby Fellows" userId="8ab77458-b12c-4ee7-99bd-6e5b06067f13" providerId="ADAL" clId="{4430477D-20D7-D144-9D14-06636E53C91E}" dt="2023-04-04T14:38:21.823" v="10780"/>
        <pc:sldMkLst>
          <pc:docMk/>
          <pc:sldMk cId="394653216" sldId="2145706205"/>
        </pc:sldMkLst>
        <pc:spChg chg="mod">
          <ac:chgData name="Abby Fellows" userId="8ab77458-b12c-4ee7-99bd-6e5b06067f13" providerId="ADAL" clId="{4430477D-20D7-D144-9D14-06636E53C91E}" dt="2023-03-20T19:09:35.770" v="242" actId="11"/>
          <ac:spMkLst>
            <pc:docMk/>
            <pc:sldMk cId="394653216" sldId="2145706205"/>
            <ac:spMk id="3" creationId="{B3CB3F0E-81E5-8B0C-4465-6D536A09EEB0}"/>
          </ac:spMkLst>
        </pc:spChg>
        <pc:spChg chg="add del mod">
          <ac:chgData name="Abby Fellows" userId="8ab77458-b12c-4ee7-99bd-6e5b06067f13" providerId="ADAL" clId="{4430477D-20D7-D144-9D14-06636E53C91E}" dt="2023-03-20T19:09:03.096" v="239" actId="478"/>
          <ac:spMkLst>
            <pc:docMk/>
            <pc:sldMk cId="394653216" sldId="2145706205"/>
            <ac:spMk id="4" creationId="{C8EDA528-3DC0-F166-68EF-C7FDF4875D30}"/>
          </ac:spMkLst>
        </pc:spChg>
        <pc:spChg chg="del">
          <ac:chgData name="Abby Fellows" userId="8ab77458-b12c-4ee7-99bd-6e5b06067f13" providerId="ADAL" clId="{4430477D-20D7-D144-9D14-06636E53C91E}" dt="2023-03-20T19:09:01.680" v="237" actId="478"/>
          <ac:spMkLst>
            <pc:docMk/>
            <pc:sldMk cId="394653216" sldId="2145706205"/>
            <ac:spMk id="8" creationId="{2EC8A151-1882-60DF-0E8F-4BDD82815A79}"/>
          </ac:spMkLst>
        </pc:spChg>
        <pc:spChg chg="del">
          <ac:chgData name="Abby Fellows" userId="8ab77458-b12c-4ee7-99bd-6e5b06067f13" providerId="ADAL" clId="{4430477D-20D7-D144-9D14-06636E53C91E}" dt="2023-03-20T19:06:22.176" v="206" actId="478"/>
          <ac:spMkLst>
            <pc:docMk/>
            <pc:sldMk cId="394653216" sldId="2145706205"/>
            <ac:spMk id="13" creationId="{AE32E92E-F64C-406B-D5DE-B61174B92465}"/>
          </ac:spMkLst>
        </pc:spChg>
        <pc:spChg chg="mod">
          <ac:chgData name="Abby Fellows" userId="8ab77458-b12c-4ee7-99bd-6e5b06067f13" providerId="ADAL" clId="{4430477D-20D7-D144-9D14-06636E53C91E}" dt="2023-03-20T19:07:51.521" v="221" actId="14100"/>
          <ac:spMkLst>
            <pc:docMk/>
            <pc:sldMk cId="394653216" sldId="2145706205"/>
            <ac:spMk id="34" creationId="{372F7F52-736C-3F64-D335-6F7280A6D69F}"/>
          </ac:spMkLst>
        </pc:spChg>
        <pc:grpChg chg="del">
          <ac:chgData name="Abby Fellows" userId="8ab77458-b12c-4ee7-99bd-6e5b06067f13" providerId="ADAL" clId="{4430477D-20D7-D144-9D14-06636E53C91E}" dt="2023-03-20T19:06:20.982" v="205" actId="478"/>
          <ac:grpSpMkLst>
            <pc:docMk/>
            <pc:sldMk cId="394653216" sldId="2145706205"/>
            <ac:grpSpMk id="33" creationId="{9E820303-0655-6748-A30C-F3DE0E24044F}"/>
          </ac:grpSpMkLst>
        </pc:grpChg>
        <pc:picChg chg="add mod">
          <ac:chgData name="Abby Fellows" userId="8ab77458-b12c-4ee7-99bd-6e5b06067f13" providerId="ADAL" clId="{4430477D-20D7-D144-9D14-06636E53C91E}" dt="2023-04-04T14:38:21.823" v="10780"/>
          <ac:picMkLst>
            <pc:docMk/>
            <pc:sldMk cId="394653216" sldId="2145706205"/>
            <ac:picMk id="2" creationId="{2FE643B9-19A7-C3E3-1D7B-904EC918D7A3}"/>
          </ac:picMkLst>
        </pc:picChg>
        <pc:picChg chg="del mod">
          <ac:chgData name="Abby Fellows" userId="8ab77458-b12c-4ee7-99bd-6e5b06067f13" providerId="ADAL" clId="{4430477D-20D7-D144-9D14-06636E53C91E}" dt="2023-04-04T14:38:21.532" v="10779" actId="478"/>
          <ac:picMkLst>
            <pc:docMk/>
            <pc:sldMk cId="394653216" sldId="2145706205"/>
            <ac:picMk id="12" creationId="{9CB6EF75-CFAE-158A-6EFA-E182755A3AEE}"/>
          </ac:picMkLst>
        </pc:picChg>
      </pc:sldChg>
      <pc:sldChg chg="addSp delSp modSp add mod delAnim modAnim">
        <pc:chgData name="Abby Fellows" userId="8ab77458-b12c-4ee7-99bd-6e5b06067f13" providerId="ADAL" clId="{4430477D-20D7-D144-9D14-06636E53C91E}" dt="2023-04-13T12:56:35.824" v="12288"/>
        <pc:sldMkLst>
          <pc:docMk/>
          <pc:sldMk cId="1563260726" sldId="2145706206"/>
        </pc:sldMkLst>
        <pc:spChg chg="del">
          <ac:chgData name="Abby Fellows" userId="8ab77458-b12c-4ee7-99bd-6e5b06067f13" providerId="ADAL" clId="{4430477D-20D7-D144-9D14-06636E53C91E}" dt="2023-03-20T20:47:26.526" v="304" actId="478"/>
          <ac:spMkLst>
            <pc:docMk/>
            <pc:sldMk cId="1563260726" sldId="2145706206"/>
            <ac:spMk id="2" creationId="{E27F3CAE-AC78-2952-9A09-307815F130B4}"/>
          </ac:spMkLst>
        </pc:spChg>
        <pc:spChg chg="mod">
          <ac:chgData name="Abby Fellows" userId="8ab77458-b12c-4ee7-99bd-6e5b06067f13" providerId="ADAL" clId="{4430477D-20D7-D144-9D14-06636E53C91E}" dt="2023-04-03T14:06:39.932" v="3014" actId="20577"/>
          <ac:spMkLst>
            <pc:docMk/>
            <pc:sldMk cId="1563260726" sldId="2145706206"/>
            <ac:spMk id="3" creationId="{B3CB3F0E-81E5-8B0C-4465-6D536A09EEB0}"/>
          </ac:spMkLst>
        </pc:spChg>
        <pc:spChg chg="add del mod">
          <ac:chgData name="Abby Fellows" userId="8ab77458-b12c-4ee7-99bd-6e5b06067f13" providerId="ADAL" clId="{4430477D-20D7-D144-9D14-06636E53C91E}" dt="2023-03-20T20:47:28.537" v="306" actId="478"/>
          <ac:spMkLst>
            <pc:docMk/>
            <pc:sldMk cId="1563260726" sldId="2145706206"/>
            <ac:spMk id="5" creationId="{71D4C929-03B5-C52E-24B8-8886CE807FCA}"/>
          </ac:spMkLst>
        </pc:spChg>
        <pc:spChg chg="mod topLvl">
          <ac:chgData name="Abby Fellows" userId="8ab77458-b12c-4ee7-99bd-6e5b06067f13" providerId="ADAL" clId="{4430477D-20D7-D144-9D14-06636E53C91E}" dt="2023-04-13T12:56:25.443" v="12286" actId="165"/>
          <ac:spMkLst>
            <pc:docMk/>
            <pc:sldMk cId="1563260726" sldId="2145706206"/>
            <ac:spMk id="11" creationId="{9334F03E-EE75-7A23-C8EB-8DC29590AFD2}"/>
          </ac:spMkLst>
        </pc:spChg>
        <pc:spChg chg="mod topLvl">
          <ac:chgData name="Abby Fellows" userId="8ab77458-b12c-4ee7-99bd-6e5b06067f13" providerId="ADAL" clId="{4430477D-20D7-D144-9D14-06636E53C91E}" dt="2023-04-13T12:56:25.443" v="12286" actId="165"/>
          <ac:spMkLst>
            <pc:docMk/>
            <pc:sldMk cId="1563260726" sldId="2145706206"/>
            <ac:spMk id="15" creationId="{1AB878A5-1EE2-D752-2A2E-3B60A384C3FE}"/>
          </ac:spMkLst>
        </pc:spChg>
        <pc:grpChg chg="del">
          <ac:chgData name="Abby Fellows" userId="8ab77458-b12c-4ee7-99bd-6e5b06067f13" providerId="ADAL" clId="{4430477D-20D7-D144-9D14-06636E53C91E}" dt="2023-03-20T20:47:03.711" v="296" actId="478"/>
          <ac:grpSpMkLst>
            <pc:docMk/>
            <pc:sldMk cId="1563260726" sldId="2145706206"/>
            <ac:grpSpMk id="14" creationId="{02FE8FE1-83B1-0730-AD67-22138C027D40}"/>
          </ac:grpSpMkLst>
        </pc:grpChg>
        <pc:grpChg chg="del mod">
          <ac:chgData name="Abby Fellows" userId="8ab77458-b12c-4ee7-99bd-6e5b06067f13" providerId="ADAL" clId="{4430477D-20D7-D144-9D14-06636E53C91E}" dt="2023-04-13T12:56:25.443" v="12286" actId="165"/>
          <ac:grpSpMkLst>
            <pc:docMk/>
            <pc:sldMk cId="1563260726" sldId="2145706206"/>
            <ac:grpSpMk id="16" creationId="{4BD41379-F634-311F-0FF7-3BCB3FA64730}"/>
          </ac:grpSpMkLst>
        </pc:grpChg>
        <pc:picChg chg="mod">
          <ac:chgData name="Abby Fellows" userId="8ab77458-b12c-4ee7-99bd-6e5b06067f13" providerId="ADAL" clId="{4430477D-20D7-D144-9D14-06636E53C91E}" dt="2023-04-04T14:33:05.579" v="10739" actId="1037"/>
          <ac:picMkLst>
            <pc:docMk/>
            <pc:sldMk cId="1563260726" sldId="2145706206"/>
            <ac:picMk id="9" creationId="{564BE2EC-803E-8646-6CD2-8164B3C272D8}"/>
          </ac:picMkLst>
        </pc:picChg>
      </pc:sldChg>
      <pc:sldChg chg="delSp modSp add mod ord delAnim">
        <pc:chgData name="Abby Fellows" userId="8ab77458-b12c-4ee7-99bd-6e5b06067f13" providerId="ADAL" clId="{4430477D-20D7-D144-9D14-06636E53C91E}" dt="2023-04-04T14:31:10.333" v="10644" actId="1038"/>
        <pc:sldMkLst>
          <pc:docMk/>
          <pc:sldMk cId="196354983" sldId="2145706207"/>
        </pc:sldMkLst>
        <pc:spChg chg="mod">
          <ac:chgData name="Abby Fellows" userId="8ab77458-b12c-4ee7-99bd-6e5b06067f13" providerId="ADAL" clId="{4430477D-20D7-D144-9D14-06636E53C91E}" dt="2023-03-20T21:26:37.528" v="1012" actId="20577"/>
          <ac:spMkLst>
            <pc:docMk/>
            <pc:sldMk cId="196354983" sldId="2145706207"/>
            <ac:spMk id="3" creationId="{8AA487B1-6C27-8DBB-64A4-4EEC36E71D05}"/>
          </ac:spMkLst>
        </pc:spChg>
        <pc:spChg chg="mod">
          <ac:chgData name="Abby Fellows" userId="8ab77458-b12c-4ee7-99bd-6e5b06067f13" providerId="ADAL" clId="{4430477D-20D7-D144-9D14-06636E53C91E}" dt="2023-03-20T21:26:29.470" v="1011" actId="255"/>
          <ac:spMkLst>
            <pc:docMk/>
            <pc:sldMk cId="196354983" sldId="2145706207"/>
            <ac:spMk id="15" creationId="{F3474F58-9A66-A101-9AA6-BE586D1D2569}"/>
          </ac:spMkLst>
        </pc:spChg>
        <pc:spChg chg="del">
          <ac:chgData name="Abby Fellows" userId="8ab77458-b12c-4ee7-99bd-6e5b06067f13" providerId="ADAL" clId="{4430477D-20D7-D144-9D14-06636E53C91E}" dt="2023-03-20T21:26:14.813" v="1007" actId="478"/>
          <ac:spMkLst>
            <pc:docMk/>
            <pc:sldMk cId="196354983" sldId="2145706207"/>
            <ac:spMk id="16" creationId="{834C8120-145F-2E19-1946-0C49927B929E}"/>
          </ac:spMkLst>
        </pc:spChg>
        <pc:picChg chg="del">
          <ac:chgData name="Abby Fellows" userId="8ab77458-b12c-4ee7-99bd-6e5b06067f13" providerId="ADAL" clId="{4430477D-20D7-D144-9D14-06636E53C91E}" dt="2023-03-20T21:26:09.127" v="1003" actId="478"/>
          <ac:picMkLst>
            <pc:docMk/>
            <pc:sldMk cId="196354983" sldId="2145706207"/>
            <ac:picMk id="11" creationId="{82B783D0-3AAF-3F1D-8384-5429E58C6647}"/>
          </ac:picMkLst>
        </pc:picChg>
        <pc:picChg chg="mod">
          <ac:chgData name="Abby Fellows" userId="8ab77458-b12c-4ee7-99bd-6e5b06067f13" providerId="ADAL" clId="{4430477D-20D7-D144-9D14-06636E53C91E}" dt="2023-04-04T14:31:10.333" v="10644" actId="1038"/>
          <ac:picMkLst>
            <pc:docMk/>
            <pc:sldMk cId="196354983" sldId="2145706207"/>
            <ac:picMk id="14" creationId="{FDF86479-D156-F6CC-D688-8F9862C68670}"/>
          </ac:picMkLst>
        </pc:picChg>
      </pc:sldChg>
      <pc:sldChg chg="modSp add del mod">
        <pc:chgData name="Abby Fellows" userId="8ab77458-b12c-4ee7-99bd-6e5b06067f13" providerId="ADAL" clId="{4430477D-20D7-D144-9D14-06636E53C91E}" dt="2023-04-04T13:50:06.063" v="10233" actId="2696"/>
        <pc:sldMkLst>
          <pc:docMk/>
          <pc:sldMk cId="2772542462" sldId="2145706208"/>
        </pc:sldMkLst>
        <pc:spChg chg="mod">
          <ac:chgData name="Abby Fellows" userId="8ab77458-b12c-4ee7-99bd-6e5b06067f13" providerId="ADAL" clId="{4430477D-20D7-D144-9D14-06636E53C91E}" dt="2023-04-03T18:43:37.487" v="7172" actId="20577"/>
          <ac:spMkLst>
            <pc:docMk/>
            <pc:sldMk cId="2772542462" sldId="2145706208"/>
            <ac:spMk id="2" creationId="{014D3EE1-8087-D800-5AA0-0FBE9DB112B3}"/>
          </ac:spMkLst>
        </pc:spChg>
        <pc:spChg chg="mod">
          <ac:chgData name="Abby Fellows" userId="8ab77458-b12c-4ee7-99bd-6e5b06067f13" providerId="ADAL" clId="{4430477D-20D7-D144-9D14-06636E53C91E}" dt="2023-04-03T18:40:34.816" v="7127" actId="20577"/>
          <ac:spMkLst>
            <pc:docMk/>
            <pc:sldMk cId="2772542462" sldId="2145706208"/>
            <ac:spMk id="3" creationId="{85DD43E9-A0E0-E556-F5CA-1FBE47DF2909}"/>
          </ac:spMkLst>
        </pc:spChg>
      </pc:sldChg>
      <pc:sldChg chg="addSp delSp modSp new del mod ord">
        <pc:chgData name="Abby Fellows" userId="8ab77458-b12c-4ee7-99bd-6e5b06067f13" providerId="ADAL" clId="{4430477D-20D7-D144-9D14-06636E53C91E}" dt="2023-04-03T12:54:59.901" v="2227" actId="2696"/>
        <pc:sldMkLst>
          <pc:docMk/>
          <pc:sldMk cId="3671419248" sldId="2145706208"/>
        </pc:sldMkLst>
        <pc:spChg chg="mod">
          <ac:chgData name="Abby Fellows" userId="8ab77458-b12c-4ee7-99bd-6e5b06067f13" providerId="ADAL" clId="{4430477D-20D7-D144-9D14-06636E53C91E}" dt="2023-04-03T12:53:47.106" v="2051" actId="20577"/>
          <ac:spMkLst>
            <pc:docMk/>
            <pc:sldMk cId="3671419248" sldId="2145706208"/>
            <ac:spMk id="2" creationId="{014D3EE1-8087-D800-5AA0-0FBE9DB112B3}"/>
          </ac:spMkLst>
        </pc:spChg>
        <pc:spChg chg="mod">
          <ac:chgData name="Abby Fellows" userId="8ab77458-b12c-4ee7-99bd-6e5b06067f13" providerId="ADAL" clId="{4430477D-20D7-D144-9D14-06636E53C91E}" dt="2023-04-03T12:54:43.187" v="2226" actId="20577"/>
          <ac:spMkLst>
            <pc:docMk/>
            <pc:sldMk cId="3671419248" sldId="2145706208"/>
            <ac:spMk id="3" creationId="{85DD43E9-A0E0-E556-F5CA-1FBE47DF2909}"/>
          </ac:spMkLst>
        </pc:spChg>
        <pc:picChg chg="add del mod">
          <ac:chgData name="Abby Fellows" userId="8ab77458-b12c-4ee7-99bd-6e5b06067f13" providerId="ADAL" clId="{4430477D-20D7-D144-9D14-06636E53C91E}" dt="2023-04-03T12:53:12.972" v="2029" actId="478"/>
          <ac:picMkLst>
            <pc:docMk/>
            <pc:sldMk cId="3671419248" sldId="2145706208"/>
            <ac:picMk id="5" creationId="{3393E777-AFB8-8539-8822-81E9A9E86718}"/>
          </ac:picMkLst>
        </pc:picChg>
        <pc:picChg chg="add del mod">
          <ac:chgData name="Abby Fellows" userId="8ab77458-b12c-4ee7-99bd-6e5b06067f13" providerId="ADAL" clId="{4430477D-20D7-D144-9D14-06636E53C91E}" dt="2023-04-03T12:53:06.453" v="2028" actId="478"/>
          <ac:picMkLst>
            <pc:docMk/>
            <pc:sldMk cId="3671419248" sldId="2145706208"/>
            <ac:picMk id="7" creationId="{E1B96CD1-4274-A4EC-B88B-904E615DCCA3}"/>
          </ac:picMkLst>
        </pc:picChg>
      </pc:sldChg>
      <pc:sldChg chg="modSp add mod">
        <pc:chgData name="Abby Fellows" userId="8ab77458-b12c-4ee7-99bd-6e5b06067f13" providerId="ADAL" clId="{4430477D-20D7-D144-9D14-06636E53C91E}" dt="2023-04-12T14:56:46.910" v="11611" actId="20577"/>
        <pc:sldMkLst>
          <pc:docMk/>
          <pc:sldMk cId="4088047471" sldId="2145706208"/>
        </pc:sldMkLst>
        <pc:spChg chg="mod">
          <ac:chgData name="Abby Fellows" userId="8ab77458-b12c-4ee7-99bd-6e5b06067f13" providerId="ADAL" clId="{4430477D-20D7-D144-9D14-06636E53C91E}" dt="2023-04-12T14:56:46.910" v="11611" actId="20577"/>
          <ac:spMkLst>
            <pc:docMk/>
            <pc:sldMk cId="4088047471" sldId="2145706208"/>
            <ac:spMk id="3" creationId="{85DD43E9-A0E0-E556-F5CA-1FBE47DF2909}"/>
          </ac:spMkLst>
        </pc:spChg>
      </pc:sldChg>
      <pc:sldChg chg="addSp delSp modSp new del mod modNotesTx">
        <pc:chgData name="Abby Fellows" userId="8ab77458-b12c-4ee7-99bd-6e5b06067f13" providerId="ADAL" clId="{4430477D-20D7-D144-9D14-06636E53C91E}" dt="2023-04-11T15:16:12.601" v="11416" actId="2696"/>
        <pc:sldMkLst>
          <pc:docMk/>
          <pc:sldMk cId="2561845898" sldId="2145706209"/>
        </pc:sldMkLst>
        <pc:spChg chg="mod">
          <ac:chgData name="Abby Fellows" userId="8ab77458-b12c-4ee7-99bd-6e5b06067f13" providerId="ADAL" clId="{4430477D-20D7-D144-9D14-06636E53C91E}" dt="2023-04-03T12:52:21.320" v="2027" actId="20577"/>
          <ac:spMkLst>
            <pc:docMk/>
            <pc:sldMk cId="2561845898" sldId="2145706209"/>
            <ac:spMk id="2" creationId="{2DBDA83B-1FAB-0986-B60F-D91CF961D16E}"/>
          </ac:spMkLst>
        </pc:spChg>
        <pc:spChg chg="mod">
          <ac:chgData name="Abby Fellows" userId="8ab77458-b12c-4ee7-99bd-6e5b06067f13" providerId="ADAL" clId="{4430477D-20D7-D144-9D14-06636E53C91E}" dt="2023-04-04T13:18:18.257" v="9502" actId="2711"/>
          <ac:spMkLst>
            <pc:docMk/>
            <pc:sldMk cId="2561845898" sldId="2145706209"/>
            <ac:spMk id="3" creationId="{7EE183B8-27E3-BD81-7801-605DA7309032}"/>
          </ac:spMkLst>
        </pc:spChg>
        <pc:spChg chg="add del mod">
          <ac:chgData name="Abby Fellows" userId="8ab77458-b12c-4ee7-99bd-6e5b06067f13" providerId="ADAL" clId="{4430477D-20D7-D144-9D14-06636E53C91E}" dt="2023-03-29T19:43:49.151" v="1395" actId="478"/>
          <ac:spMkLst>
            <pc:docMk/>
            <pc:sldMk cId="2561845898" sldId="2145706209"/>
            <ac:spMk id="4" creationId="{F6187B16-C484-C52B-D235-A300E4DE8FD9}"/>
          </ac:spMkLst>
        </pc:spChg>
      </pc:sldChg>
      <pc:sldChg chg="add">
        <pc:chgData name="Abby Fellows" userId="8ab77458-b12c-4ee7-99bd-6e5b06067f13" providerId="ADAL" clId="{4430477D-20D7-D144-9D14-06636E53C91E}" dt="2023-04-11T15:16:23.302" v="11417"/>
        <pc:sldMkLst>
          <pc:docMk/>
          <pc:sldMk cId="3212550390" sldId="2145706209"/>
        </pc:sldMkLst>
      </pc:sldChg>
      <pc:sldChg chg="add">
        <pc:chgData name="Abby Fellows" userId="8ab77458-b12c-4ee7-99bd-6e5b06067f13" providerId="ADAL" clId="{4430477D-20D7-D144-9D14-06636E53C91E}" dt="2023-04-11T15:16:23.302" v="11417"/>
        <pc:sldMkLst>
          <pc:docMk/>
          <pc:sldMk cId="78374772" sldId="2145706210"/>
        </pc:sldMkLst>
      </pc:sldChg>
      <pc:sldChg chg="addSp delSp modSp new del mod modClrScheme chgLayout">
        <pc:chgData name="Abby Fellows" userId="8ab77458-b12c-4ee7-99bd-6e5b06067f13" providerId="ADAL" clId="{4430477D-20D7-D144-9D14-06636E53C91E}" dt="2023-04-11T15:16:12.601" v="11416" actId="2696"/>
        <pc:sldMkLst>
          <pc:docMk/>
          <pc:sldMk cId="169934998" sldId="2145706210"/>
        </pc:sldMkLst>
        <pc:spChg chg="del mod ord">
          <ac:chgData name="Abby Fellows" userId="8ab77458-b12c-4ee7-99bd-6e5b06067f13" providerId="ADAL" clId="{4430477D-20D7-D144-9D14-06636E53C91E}" dt="2023-03-29T19:53:10.750" v="1764" actId="700"/>
          <ac:spMkLst>
            <pc:docMk/>
            <pc:sldMk cId="169934998" sldId="2145706210"/>
            <ac:spMk id="2" creationId="{1676C8A0-8520-5BE5-55EC-5F243B574D4F}"/>
          </ac:spMkLst>
        </pc:spChg>
        <pc:spChg chg="add mod ord">
          <ac:chgData name="Abby Fellows" userId="8ab77458-b12c-4ee7-99bd-6e5b06067f13" providerId="ADAL" clId="{4430477D-20D7-D144-9D14-06636E53C91E}" dt="2023-03-29T19:53:21.606" v="1804" actId="20577"/>
          <ac:spMkLst>
            <pc:docMk/>
            <pc:sldMk cId="169934998" sldId="2145706210"/>
            <ac:spMk id="3" creationId="{E975791F-2B28-C431-13D5-11CC4D9D16B8}"/>
          </ac:spMkLst>
        </pc:spChg>
        <pc:spChg chg="add mod ord">
          <ac:chgData name="Abby Fellows" userId="8ab77458-b12c-4ee7-99bd-6e5b06067f13" providerId="ADAL" clId="{4430477D-20D7-D144-9D14-06636E53C91E}" dt="2023-03-29T19:54:31.708" v="1814" actId="5793"/>
          <ac:spMkLst>
            <pc:docMk/>
            <pc:sldMk cId="169934998" sldId="2145706210"/>
            <ac:spMk id="4" creationId="{ED72F159-F2C2-ED6D-A100-0FAED806AFCC}"/>
          </ac:spMkLst>
        </pc:spChg>
      </pc:sldChg>
      <pc:sldChg chg="addSp delSp modSp new del mod">
        <pc:chgData name="Abby Fellows" userId="8ab77458-b12c-4ee7-99bd-6e5b06067f13" providerId="ADAL" clId="{4430477D-20D7-D144-9D14-06636E53C91E}" dt="2023-04-03T14:05:55.238" v="3013" actId="2696"/>
        <pc:sldMkLst>
          <pc:docMk/>
          <pc:sldMk cId="2860052724" sldId="2145706211"/>
        </pc:sldMkLst>
        <pc:spChg chg="mod">
          <ac:chgData name="Abby Fellows" userId="8ab77458-b12c-4ee7-99bd-6e5b06067f13" providerId="ADAL" clId="{4430477D-20D7-D144-9D14-06636E53C91E}" dt="2023-04-03T13:52:36.592" v="2891" actId="27636"/>
          <ac:spMkLst>
            <pc:docMk/>
            <pc:sldMk cId="2860052724" sldId="2145706211"/>
            <ac:spMk id="2" creationId="{E173FB9C-090F-D8B4-4527-8D90C5E6178E}"/>
          </ac:spMkLst>
        </pc:spChg>
        <pc:spChg chg="add mod">
          <ac:chgData name="Abby Fellows" userId="8ab77458-b12c-4ee7-99bd-6e5b06067f13" providerId="ADAL" clId="{4430477D-20D7-D144-9D14-06636E53C91E}" dt="2023-04-03T13:52:47.460" v="2900" actId="20577"/>
          <ac:spMkLst>
            <pc:docMk/>
            <pc:sldMk cId="2860052724" sldId="2145706211"/>
            <ac:spMk id="3" creationId="{63A94873-BFEE-A505-BAB8-1FC20CA94243}"/>
          </ac:spMkLst>
        </pc:spChg>
        <pc:spChg chg="add del mod">
          <ac:chgData name="Abby Fellows" userId="8ab77458-b12c-4ee7-99bd-6e5b06067f13" providerId="ADAL" clId="{4430477D-20D7-D144-9D14-06636E53C91E}" dt="2023-04-03T13:53:46.456" v="2902"/>
          <ac:spMkLst>
            <pc:docMk/>
            <pc:sldMk cId="2860052724" sldId="2145706211"/>
            <ac:spMk id="4" creationId="{57871315-AFE5-7DBC-2D85-21E46B5C8A6B}"/>
          </ac:spMkLst>
        </pc:spChg>
      </pc:sldChg>
      <pc:sldChg chg="modSp add mod">
        <pc:chgData name="Abby Fellows" userId="8ab77458-b12c-4ee7-99bd-6e5b06067f13" providerId="ADAL" clId="{4430477D-20D7-D144-9D14-06636E53C91E}" dt="2023-04-13T12:45:12.319" v="12182" actId="403"/>
        <pc:sldMkLst>
          <pc:docMk/>
          <pc:sldMk cId="213380930" sldId="2145706212"/>
        </pc:sldMkLst>
        <pc:spChg chg="mod">
          <ac:chgData name="Abby Fellows" userId="8ab77458-b12c-4ee7-99bd-6e5b06067f13" providerId="ADAL" clId="{4430477D-20D7-D144-9D14-06636E53C91E}" dt="2023-04-13T12:45:05.467" v="12181" actId="20577"/>
          <ac:spMkLst>
            <pc:docMk/>
            <pc:sldMk cId="213380930" sldId="2145706212"/>
            <ac:spMk id="4" creationId="{C91C2BA5-31E4-2C38-8A1E-A1F5EAEBCE6B}"/>
          </ac:spMkLst>
        </pc:spChg>
        <pc:spChg chg="mod">
          <ac:chgData name="Abby Fellows" userId="8ab77458-b12c-4ee7-99bd-6e5b06067f13" providerId="ADAL" clId="{4430477D-20D7-D144-9D14-06636E53C91E}" dt="2023-04-13T12:45:12.319" v="12182" actId="403"/>
          <ac:spMkLst>
            <pc:docMk/>
            <pc:sldMk cId="213380930" sldId="2145706212"/>
            <ac:spMk id="5" creationId="{06E41661-E625-D83F-72C4-33C15D37A714}"/>
          </ac:spMkLst>
        </pc:spChg>
      </pc:sldChg>
      <pc:sldChg chg="addSp delSp modSp new del mod">
        <pc:chgData name="Abby Fellows" userId="8ab77458-b12c-4ee7-99bd-6e5b06067f13" providerId="ADAL" clId="{4430477D-20D7-D144-9D14-06636E53C91E}" dt="2023-04-11T15:14:32.033" v="11407" actId="2696"/>
        <pc:sldMkLst>
          <pc:docMk/>
          <pc:sldMk cId="1869656353" sldId="2145706212"/>
        </pc:sldMkLst>
        <pc:spChg chg="mod">
          <ac:chgData name="Abby Fellows" userId="8ab77458-b12c-4ee7-99bd-6e5b06067f13" providerId="ADAL" clId="{4430477D-20D7-D144-9D14-06636E53C91E}" dt="2023-04-11T14:28:23.892" v="11374" actId="20577"/>
          <ac:spMkLst>
            <pc:docMk/>
            <pc:sldMk cId="1869656353" sldId="2145706212"/>
            <ac:spMk id="2" creationId="{69841DF7-63F9-BC70-7A60-EBE4E9FED54E}"/>
          </ac:spMkLst>
        </pc:spChg>
        <pc:spChg chg="del mod">
          <ac:chgData name="Abby Fellows" userId="8ab77458-b12c-4ee7-99bd-6e5b06067f13" providerId="ADAL" clId="{4430477D-20D7-D144-9D14-06636E53C91E}" dt="2023-04-11T14:28:01.604" v="11360" actId="478"/>
          <ac:spMkLst>
            <pc:docMk/>
            <pc:sldMk cId="1869656353" sldId="2145706212"/>
            <ac:spMk id="3" creationId="{13C5B2C8-C236-59A4-4516-4517391A4DF7}"/>
          </ac:spMkLst>
        </pc:spChg>
        <pc:spChg chg="add mod">
          <ac:chgData name="Abby Fellows" userId="8ab77458-b12c-4ee7-99bd-6e5b06067f13" providerId="ADAL" clId="{4430477D-20D7-D144-9D14-06636E53C91E}" dt="2023-04-11T14:31:04.563" v="11406" actId="14100"/>
          <ac:spMkLst>
            <pc:docMk/>
            <pc:sldMk cId="1869656353" sldId="2145706212"/>
            <ac:spMk id="4" creationId="{C91C2BA5-31E4-2C38-8A1E-A1F5EAEBCE6B}"/>
          </ac:spMkLst>
        </pc:spChg>
        <pc:spChg chg="add mod">
          <ac:chgData name="Abby Fellows" userId="8ab77458-b12c-4ee7-99bd-6e5b06067f13" providerId="ADAL" clId="{4430477D-20D7-D144-9D14-06636E53C91E}" dt="2023-04-11T14:30:58.201" v="11404" actId="113"/>
          <ac:spMkLst>
            <pc:docMk/>
            <pc:sldMk cId="1869656353" sldId="2145706212"/>
            <ac:spMk id="5" creationId="{06E41661-E625-D83F-72C4-33C15D37A714}"/>
          </ac:spMkLst>
        </pc:spChg>
      </pc:sldChg>
      <pc:sldChg chg="addSp delSp modSp new mod modAnim">
        <pc:chgData name="Abby Fellows" userId="8ab77458-b12c-4ee7-99bd-6e5b06067f13" providerId="ADAL" clId="{4430477D-20D7-D144-9D14-06636E53C91E}" dt="2023-04-13T12:48:11.190" v="12220" actId="1036"/>
        <pc:sldMkLst>
          <pc:docMk/>
          <pc:sldMk cId="3512926769" sldId="2145706213"/>
        </pc:sldMkLst>
        <pc:spChg chg="del">
          <ac:chgData name="Abby Fellows" userId="8ab77458-b12c-4ee7-99bd-6e5b06067f13" providerId="ADAL" clId="{4430477D-20D7-D144-9D14-06636E53C91E}" dt="2023-04-03T14:20:23.723" v="3059"/>
          <ac:spMkLst>
            <pc:docMk/>
            <pc:sldMk cId="3512926769" sldId="2145706213"/>
            <ac:spMk id="2" creationId="{AB463B87-A135-B768-A62F-DBC624662C1A}"/>
          </ac:spMkLst>
        </pc:spChg>
        <pc:spChg chg="add del mod">
          <ac:chgData name="Abby Fellows" userId="8ab77458-b12c-4ee7-99bd-6e5b06067f13" providerId="ADAL" clId="{4430477D-20D7-D144-9D14-06636E53C91E}" dt="2023-04-13T12:48:11.190" v="12220" actId="1036"/>
          <ac:spMkLst>
            <pc:docMk/>
            <pc:sldMk cId="3512926769" sldId="2145706213"/>
            <ac:spMk id="3" creationId="{9B0B358E-802D-C677-82CC-DED16E57C31C}"/>
          </ac:spMkLst>
        </pc:spChg>
        <pc:spChg chg="add del mod">
          <ac:chgData name="Abby Fellows" userId="8ab77458-b12c-4ee7-99bd-6e5b06067f13" providerId="ADAL" clId="{4430477D-20D7-D144-9D14-06636E53C91E}" dt="2023-04-03T14:21:12.542" v="3065" actId="478"/>
          <ac:spMkLst>
            <pc:docMk/>
            <pc:sldMk cId="3512926769" sldId="2145706213"/>
            <ac:spMk id="6" creationId="{91C09D78-558C-8594-7520-34CC87AD817E}"/>
          </ac:spMkLst>
        </pc:spChg>
        <pc:spChg chg="add del">
          <ac:chgData name="Abby Fellows" userId="8ab77458-b12c-4ee7-99bd-6e5b06067f13" providerId="ADAL" clId="{4430477D-20D7-D144-9D14-06636E53C91E}" dt="2023-04-03T14:21:28.093" v="3069" actId="22"/>
          <ac:spMkLst>
            <pc:docMk/>
            <pc:sldMk cId="3512926769" sldId="2145706213"/>
            <ac:spMk id="8" creationId="{75BCA2F7-AC0E-90A6-4490-39A3B41F6BF6}"/>
          </ac:spMkLst>
        </pc:spChg>
        <pc:spChg chg="add mod">
          <ac:chgData name="Abby Fellows" userId="8ab77458-b12c-4ee7-99bd-6e5b06067f13" providerId="ADAL" clId="{4430477D-20D7-D144-9D14-06636E53C91E}" dt="2023-04-03T18:02:25.877" v="6927" actId="1076"/>
          <ac:spMkLst>
            <pc:docMk/>
            <pc:sldMk cId="3512926769" sldId="2145706213"/>
            <ac:spMk id="10" creationId="{4A0C4BC6-5609-B97D-3335-A76BA4F3ADC6}"/>
          </ac:spMkLst>
        </pc:spChg>
        <pc:graphicFrameChg chg="add del mod modGraphic">
          <ac:chgData name="Abby Fellows" userId="8ab77458-b12c-4ee7-99bd-6e5b06067f13" providerId="ADAL" clId="{4430477D-20D7-D144-9D14-06636E53C91E}" dt="2023-04-03T14:21:16.134" v="3067" actId="478"/>
          <ac:graphicFrameMkLst>
            <pc:docMk/>
            <pc:sldMk cId="3512926769" sldId="2145706213"/>
            <ac:graphicFrameMk id="4" creationId="{25087768-F71E-CAFA-C9B8-CEB228360109}"/>
          </ac:graphicFrameMkLst>
        </pc:graphicFrameChg>
        <pc:graphicFrameChg chg="add mod">
          <ac:chgData name="Abby Fellows" userId="8ab77458-b12c-4ee7-99bd-6e5b06067f13" providerId="ADAL" clId="{4430477D-20D7-D144-9D14-06636E53C91E}" dt="2023-04-04T14:38:40.041" v="10781" actId="255"/>
          <ac:graphicFrameMkLst>
            <pc:docMk/>
            <pc:sldMk cId="3512926769" sldId="2145706213"/>
            <ac:graphicFrameMk id="9" creationId="{A2526D8B-0AF9-3B3F-3FCF-16A469B2CCEF}"/>
          </ac:graphicFrameMkLst>
        </pc:graphicFrameChg>
      </pc:sldChg>
      <pc:sldChg chg="addSp delSp modSp new mod delAnim modAnim modNotesTx">
        <pc:chgData name="Abby Fellows" userId="8ab77458-b12c-4ee7-99bd-6e5b06067f13" providerId="ADAL" clId="{4430477D-20D7-D144-9D14-06636E53C91E}" dt="2023-04-04T14:39:42.509" v="10784" actId="1076"/>
        <pc:sldMkLst>
          <pc:docMk/>
          <pc:sldMk cId="3086920363" sldId="2145706214"/>
        </pc:sldMkLst>
        <pc:spChg chg="del">
          <ac:chgData name="Abby Fellows" userId="8ab77458-b12c-4ee7-99bd-6e5b06067f13" providerId="ADAL" clId="{4430477D-20D7-D144-9D14-06636E53C91E}" dt="2023-04-03T14:54:35.594" v="4087" actId="478"/>
          <ac:spMkLst>
            <pc:docMk/>
            <pc:sldMk cId="3086920363" sldId="2145706214"/>
            <ac:spMk id="2" creationId="{8870322E-267B-49D3-D759-DE69F423D301}"/>
          </ac:spMkLst>
        </pc:spChg>
        <pc:spChg chg="add del mod">
          <ac:chgData name="Abby Fellows" userId="8ab77458-b12c-4ee7-99bd-6e5b06067f13" providerId="ADAL" clId="{4430477D-20D7-D144-9D14-06636E53C91E}" dt="2023-04-03T18:57:47.036" v="7175" actId="478"/>
          <ac:spMkLst>
            <pc:docMk/>
            <pc:sldMk cId="3086920363" sldId="2145706214"/>
            <ac:spMk id="5" creationId="{78DCD288-F43F-6296-A4EE-BC8ECBD56B4B}"/>
          </ac:spMkLst>
        </pc:spChg>
        <pc:spChg chg="add mod">
          <ac:chgData name="Abby Fellows" userId="8ab77458-b12c-4ee7-99bd-6e5b06067f13" providerId="ADAL" clId="{4430477D-20D7-D144-9D14-06636E53C91E}" dt="2023-04-04T14:39:42.509" v="10784" actId="1076"/>
          <ac:spMkLst>
            <pc:docMk/>
            <pc:sldMk cId="3086920363" sldId="2145706214"/>
            <ac:spMk id="6" creationId="{85B42FE1-FEEF-E999-F167-87B836A2CD28}"/>
          </ac:spMkLst>
        </pc:spChg>
        <pc:spChg chg="add mod">
          <ac:chgData name="Abby Fellows" userId="8ab77458-b12c-4ee7-99bd-6e5b06067f13" providerId="ADAL" clId="{4430477D-20D7-D144-9D14-06636E53C91E}" dt="2023-04-04T14:39:27.866" v="10782" actId="255"/>
          <ac:spMkLst>
            <pc:docMk/>
            <pc:sldMk cId="3086920363" sldId="2145706214"/>
            <ac:spMk id="7" creationId="{8757E06B-4D19-F3C7-8CEC-5794B84964CD}"/>
          </ac:spMkLst>
        </pc:spChg>
        <pc:spChg chg="add del">
          <ac:chgData name="Abby Fellows" userId="8ab77458-b12c-4ee7-99bd-6e5b06067f13" providerId="ADAL" clId="{4430477D-20D7-D144-9D14-06636E53C91E}" dt="2023-04-03T19:12:17.109" v="7354" actId="22"/>
          <ac:spMkLst>
            <pc:docMk/>
            <pc:sldMk cId="3086920363" sldId="2145706214"/>
            <ac:spMk id="9" creationId="{BC5CAA5E-A3E6-9E50-2985-86747407CCD9}"/>
          </ac:spMkLst>
        </pc:spChg>
        <pc:picChg chg="add mod">
          <ac:chgData name="Abby Fellows" userId="8ab77458-b12c-4ee7-99bd-6e5b06067f13" providerId="ADAL" clId="{4430477D-20D7-D144-9D14-06636E53C91E}" dt="2023-04-03T19:10:23.370" v="7202" actId="1076"/>
          <ac:picMkLst>
            <pc:docMk/>
            <pc:sldMk cId="3086920363" sldId="2145706214"/>
            <ac:picMk id="4" creationId="{830F1DBB-BD69-866F-6D55-48DB3389407B}"/>
          </ac:picMkLst>
        </pc:picChg>
        <pc:picChg chg="add mod modCrop">
          <ac:chgData name="Abby Fellows" userId="8ab77458-b12c-4ee7-99bd-6e5b06067f13" providerId="ADAL" clId="{4430477D-20D7-D144-9D14-06636E53C91E}" dt="2023-04-03T19:17:09.934" v="7379" actId="1036"/>
          <ac:picMkLst>
            <pc:docMk/>
            <pc:sldMk cId="3086920363" sldId="2145706214"/>
            <ac:picMk id="11" creationId="{501EF8D5-CEC0-8A1E-0554-6C3D7D886F26}"/>
          </ac:picMkLst>
        </pc:picChg>
      </pc:sldChg>
      <pc:sldChg chg="modSp new mod ord">
        <pc:chgData name="Abby Fellows" userId="8ab77458-b12c-4ee7-99bd-6e5b06067f13" providerId="ADAL" clId="{4430477D-20D7-D144-9D14-06636E53C91E}" dt="2023-04-13T12:41:00.301" v="12151" actId="20577"/>
        <pc:sldMkLst>
          <pc:docMk/>
          <pc:sldMk cId="3489379552" sldId="2145706215"/>
        </pc:sldMkLst>
        <pc:spChg chg="mod">
          <ac:chgData name="Abby Fellows" userId="8ab77458-b12c-4ee7-99bd-6e5b06067f13" providerId="ADAL" clId="{4430477D-20D7-D144-9D14-06636E53C91E}" dt="2023-04-12T15:03:50.956" v="11724"/>
          <ac:spMkLst>
            <pc:docMk/>
            <pc:sldMk cId="3489379552" sldId="2145706215"/>
            <ac:spMk id="2" creationId="{11579F45-FAA5-E100-FCFC-3421D9325369}"/>
          </ac:spMkLst>
        </pc:spChg>
        <pc:spChg chg="mod">
          <ac:chgData name="Abby Fellows" userId="8ab77458-b12c-4ee7-99bd-6e5b06067f13" providerId="ADAL" clId="{4430477D-20D7-D144-9D14-06636E53C91E}" dt="2023-04-13T12:41:00.301" v="12151" actId="20577"/>
          <ac:spMkLst>
            <pc:docMk/>
            <pc:sldMk cId="3489379552" sldId="2145706215"/>
            <ac:spMk id="3" creationId="{7A8A66A3-9271-13A3-7167-91EB3672008F}"/>
          </ac:spMkLst>
        </pc:spChg>
      </pc:sldChg>
      <pc:sldChg chg="modSp new mod ord">
        <pc:chgData name="Abby Fellows" userId="8ab77458-b12c-4ee7-99bd-6e5b06067f13" providerId="ADAL" clId="{4430477D-20D7-D144-9D14-06636E53C91E}" dt="2023-05-10T11:32:25.205" v="13695" actId="20578"/>
        <pc:sldMkLst>
          <pc:docMk/>
          <pc:sldMk cId="3314747077" sldId="2145706216"/>
        </pc:sldMkLst>
        <pc:spChg chg="mod">
          <ac:chgData name="Abby Fellows" userId="8ab77458-b12c-4ee7-99bd-6e5b06067f13" providerId="ADAL" clId="{4430477D-20D7-D144-9D14-06636E53C91E}" dt="2023-04-12T15:03:43.465" v="11723" actId="20577"/>
          <ac:spMkLst>
            <pc:docMk/>
            <pc:sldMk cId="3314747077" sldId="2145706216"/>
            <ac:spMk id="2" creationId="{56855244-D6ED-601B-F63E-72822615F758}"/>
          </ac:spMkLst>
        </pc:spChg>
        <pc:spChg chg="mod">
          <ac:chgData name="Abby Fellows" userId="8ab77458-b12c-4ee7-99bd-6e5b06067f13" providerId="ADAL" clId="{4430477D-20D7-D144-9D14-06636E53C91E}" dt="2023-04-27T16:11:51.970" v="12587" actId="20577"/>
          <ac:spMkLst>
            <pc:docMk/>
            <pc:sldMk cId="3314747077" sldId="2145706216"/>
            <ac:spMk id="3" creationId="{418C8473-7ABD-4B30-0376-6DCA849CAA13}"/>
          </ac:spMkLst>
        </pc:spChg>
      </pc:sldChg>
      <pc:sldChg chg="addSp delSp modSp new mod ord modAnim">
        <pc:chgData name="Abby Fellows" userId="8ab77458-b12c-4ee7-99bd-6e5b06067f13" providerId="ADAL" clId="{4430477D-20D7-D144-9D14-06636E53C91E}" dt="2023-05-02T13:28:22.411" v="12596" actId="20577"/>
        <pc:sldMkLst>
          <pc:docMk/>
          <pc:sldMk cId="3006159991" sldId="2145706217"/>
        </pc:sldMkLst>
        <pc:spChg chg="mod">
          <ac:chgData name="Abby Fellows" userId="8ab77458-b12c-4ee7-99bd-6e5b06067f13" providerId="ADAL" clId="{4430477D-20D7-D144-9D14-06636E53C91E}" dt="2023-04-03T15:15:59.685" v="4701" actId="27636"/>
          <ac:spMkLst>
            <pc:docMk/>
            <pc:sldMk cId="3006159991" sldId="2145706217"/>
            <ac:spMk id="2" creationId="{CDE713FF-8E9A-5258-3F24-356FDA23A05F}"/>
          </ac:spMkLst>
        </pc:spChg>
        <pc:spChg chg="del">
          <ac:chgData name="Abby Fellows" userId="8ab77458-b12c-4ee7-99bd-6e5b06067f13" providerId="ADAL" clId="{4430477D-20D7-D144-9D14-06636E53C91E}" dt="2023-04-03T15:21:38.802" v="4706" actId="478"/>
          <ac:spMkLst>
            <pc:docMk/>
            <pc:sldMk cId="3006159991" sldId="2145706217"/>
            <ac:spMk id="3" creationId="{FD587609-E4AB-86A1-D342-086753FB22DB}"/>
          </ac:spMkLst>
        </pc:spChg>
        <pc:spChg chg="add mod">
          <ac:chgData name="Abby Fellows" userId="8ab77458-b12c-4ee7-99bd-6e5b06067f13" providerId="ADAL" clId="{4430477D-20D7-D144-9D14-06636E53C91E}" dt="2023-04-13T12:34:57.708" v="11993" actId="164"/>
          <ac:spMkLst>
            <pc:docMk/>
            <pc:sldMk cId="3006159991" sldId="2145706217"/>
            <ac:spMk id="6" creationId="{803A5E9B-CD93-0403-5E41-BDCA495FE201}"/>
          </ac:spMkLst>
        </pc:spChg>
        <pc:spChg chg="add mod">
          <ac:chgData name="Abby Fellows" userId="8ab77458-b12c-4ee7-99bd-6e5b06067f13" providerId="ADAL" clId="{4430477D-20D7-D144-9D14-06636E53C91E}" dt="2023-04-13T12:36:04.286" v="12005" actId="1076"/>
          <ac:spMkLst>
            <pc:docMk/>
            <pc:sldMk cId="3006159991" sldId="2145706217"/>
            <ac:spMk id="8" creationId="{D2C72B0C-C0DF-943F-8EF1-C9F94CEEDD5D}"/>
          </ac:spMkLst>
        </pc:spChg>
        <pc:spChg chg="add mod">
          <ac:chgData name="Abby Fellows" userId="8ab77458-b12c-4ee7-99bd-6e5b06067f13" providerId="ADAL" clId="{4430477D-20D7-D144-9D14-06636E53C91E}" dt="2023-04-13T12:53:09.073" v="12285" actId="207"/>
          <ac:spMkLst>
            <pc:docMk/>
            <pc:sldMk cId="3006159991" sldId="2145706217"/>
            <ac:spMk id="9" creationId="{96E26024-0219-802B-1AAD-41014BE02178}"/>
          </ac:spMkLst>
        </pc:spChg>
        <pc:spChg chg="add mod topLvl">
          <ac:chgData name="Abby Fellows" userId="8ab77458-b12c-4ee7-99bd-6e5b06067f13" providerId="ADAL" clId="{4430477D-20D7-D144-9D14-06636E53C91E}" dt="2023-04-13T12:35:06.466" v="11994" actId="1076"/>
          <ac:spMkLst>
            <pc:docMk/>
            <pc:sldMk cId="3006159991" sldId="2145706217"/>
            <ac:spMk id="12" creationId="{01C37545-2672-ABD3-DFFC-C0C148EC129B}"/>
          </ac:spMkLst>
        </pc:spChg>
        <pc:spChg chg="add mod">
          <ac:chgData name="Abby Fellows" userId="8ab77458-b12c-4ee7-99bd-6e5b06067f13" providerId="ADAL" clId="{4430477D-20D7-D144-9D14-06636E53C91E}" dt="2023-04-13T12:52:58.106" v="12283" actId="692"/>
          <ac:spMkLst>
            <pc:docMk/>
            <pc:sldMk cId="3006159991" sldId="2145706217"/>
            <ac:spMk id="13" creationId="{AB6EC61A-A53D-6C8E-45C0-A36E11112B66}"/>
          </ac:spMkLst>
        </pc:spChg>
        <pc:spChg chg="add mod">
          <ac:chgData name="Abby Fellows" userId="8ab77458-b12c-4ee7-99bd-6e5b06067f13" providerId="ADAL" clId="{4430477D-20D7-D144-9D14-06636E53C91E}" dt="2023-05-02T13:28:22.411" v="12596" actId="20577"/>
          <ac:spMkLst>
            <pc:docMk/>
            <pc:sldMk cId="3006159991" sldId="2145706217"/>
            <ac:spMk id="14" creationId="{EED153E7-87C6-71A8-8DCD-580D52EF3F36}"/>
          </ac:spMkLst>
        </pc:spChg>
        <pc:spChg chg="add del mod topLvl">
          <ac:chgData name="Abby Fellows" userId="8ab77458-b12c-4ee7-99bd-6e5b06067f13" providerId="ADAL" clId="{4430477D-20D7-D144-9D14-06636E53C91E}" dt="2023-04-13T12:33:32.248" v="11991" actId="478"/>
          <ac:spMkLst>
            <pc:docMk/>
            <pc:sldMk cId="3006159991" sldId="2145706217"/>
            <ac:spMk id="15" creationId="{0F30022E-30AA-7A22-F7CA-F1A483BDDB5B}"/>
          </ac:spMkLst>
        </pc:spChg>
        <pc:grpChg chg="add mod">
          <ac:chgData name="Abby Fellows" userId="8ab77458-b12c-4ee7-99bd-6e5b06067f13" providerId="ADAL" clId="{4430477D-20D7-D144-9D14-06636E53C91E}" dt="2023-04-13T12:34:57.708" v="11993" actId="164"/>
          <ac:grpSpMkLst>
            <pc:docMk/>
            <pc:sldMk cId="3006159991" sldId="2145706217"/>
            <ac:grpSpMk id="7" creationId="{3C15FE43-EE00-E26B-B18C-DE1F8B5612B2}"/>
          </ac:grpSpMkLst>
        </pc:grpChg>
        <pc:grpChg chg="add mod">
          <ac:chgData name="Abby Fellows" userId="8ab77458-b12c-4ee7-99bd-6e5b06067f13" providerId="ADAL" clId="{4430477D-20D7-D144-9D14-06636E53C91E}" dt="2023-04-13T12:51:54.159" v="12266" actId="20577"/>
          <ac:grpSpMkLst>
            <pc:docMk/>
            <pc:sldMk cId="3006159991" sldId="2145706217"/>
            <ac:grpSpMk id="10" creationId="{A61DF768-146D-43E9-8A71-84106CFE2899}"/>
          </ac:grpSpMkLst>
        </pc:grpChg>
        <pc:grpChg chg="add del mod">
          <ac:chgData name="Abby Fellows" userId="8ab77458-b12c-4ee7-99bd-6e5b06067f13" providerId="ADAL" clId="{4430477D-20D7-D144-9D14-06636E53C91E}" dt="2023-04-13T12:33:09.260" v="11987" actId="165"/>
          <ac:grpSpMkLst>
            <pc:docMk/>
            <pc:sldMk cId="3006159991" sldId="2145706217"/>
            <ac:grpSpMk id="16" creationId="{E643D0B0-7DBB-7A43-1271-4BD7D15D3B61}"/>
          </ac:grpSpMkLst>
        </pc:grpChg>
        <pc:picChg chg="add del mod">
          <ac:chgData name="Abby Fellows" userId="8ab77458-b12c-4ee7-99bd-6e5b06067f13" providerId="ADAL" clId="{4430477D-20D7-D144-9D14-06636E53C91E}" dt="2023-04-13T12:30:46.461" v="11985" actId="478"/>
          <ac:picMkLst>
            <pc:docMk/>
            <pc:sldMk cId="3006159991" sldId="2145706217"/>
            <ac:picMk id="4" creationId="{5E8F80E0-C6F9-5E59-E7F3-02EA2D4963ED}"/>
          </ac:picMkLst>
        </pc:picChg>
        <pc:picChg chg="add del mod">
          <ac:chgData name="Abby Fellows" userId="8ab77458-b12c-4ee7-99bd-6e5b06067f13" providerId="ADAL" clId="{4430477D-20D7-D144-9D14-06636E53C91E}" dt="2023-04-03T15:29:12.672" v="5358" actId="478"/>
          <ac:picMkLst>
            <pc:docMk/>
            <pc:sldMk cId="3006159991" sldId="2145706217"/>
            <ac:picMk id="5" creationId="{3FA3A1A3-DD8E-DF91-A3D6-6319DEE540C5}"/>
          </ac:picMkLst>
        </pc:picChg>
        <pc:picChg chg="add mod">
          <ac:chgData name="Abby Fellows" userId="8ab77458-b12c-4ee7-99bd-6e5b06067f13" providerId="ADAL" clId="{4430477D-20D7-D144-9D14-06636E53C91E}" dt="2023-04-13T12:30:51.129" v="11986" actId="1076"/>
          <ac:picMkLst>
            <pc:docMk/>
            <pc:sldMk cId="3006159991" sldId="2145706217"/>
            <ac:picMk id="5" creationId="{491EAF7B-AEBB-8CB5-D50C-19EC171C1935}"/>
          </ac:picMkLst>
        </pc:picChg>
        <pc:picChg chg="add del mod">
          <ac:chgData name="Abby Fellows" userId="8ab77458-b12c-4ee7-99bd-6e5b06067f13" providerId="ADAL" clId="{4430477D-20D7-D144-9D14-06636E53C91E}" dt="2023-04-03T16:00:07.791" v="6254" actId="478"/>
          <ac:picMkLst>
            <pc:docMk/>
            <pc:sldMk cId="3006159991" sldId="2145706217"/>
            <ac:picMk id="7" creationId="{85E28E47-6105-BC33-827E-C65692F0A5F7}"/>
          </ac:picMkLst>
        </pc:picChg>
        <pc:picChg chg="add del mod">
          <ac:chgData name="Abby Fellows" userId="8ab77458-b12c-4ee7-99bd-6e5b06067f13" providerId="ADAL" clId="{4430477D-20D7-D144-9D14-06636E53C91E}" dt="2023-04-03T16:00:23.292" v="6259" actId="478"/>
          <ac:picMkLst>
            <pc:docMk/>
            <pc:sldMk cId="3006159991" sldId="2145706217"/>
            <ac:picMk id="9" creationId="{19C662F4-FB67-FBF5-7978-DBE587A4A813}"/>
          </ac:picMkLst>
        </pc:picChg>
        <pc:picChg chg="add del mod">
          <ac:chgData name="Abby Fellows" userId="8ab77458-b12c-4ee7-99bd-6e5b06067f13" providerId="ADAL" clId="{4430477D-20D7-D144-9D14-06636E53C91E}" dt="2023-04-13T12:30:15.064" v="11978" actId="478"/>
          <ac:picMkLst>
            <pc:docMk/>
            <pc:sldMk cId="3006159991" sldId="2145706217"/>
            <ac:picMk id="11" creationId="{34C09EF8-0526-BC6B-C600-4823A5F11AA8}"/>
          </ac:picMkLst>
        </pc:picChg>
      </pc:sldChg>
      <pc:sldChg chg="addSp delSp modSp new mod ord modAnim">
        <pc:chgData name="Abby Fellows" userId="8ab77458-b12c-4ee7-99bd-6e5b06067f13" providerId="ADAL" clId="{4430477D-20D7-D144-9D14-06636E53C91E}" dt="2023-04-03T18:16:13.446" v="7025"/>
        <pc:sldMkLst>
          <pc:docMk/>
          <pc:sldMk cId="1009542531" sldId="2145706218"/>
        </pc:sldMkLst>
        <pc:spChg chg="mod">
          <ac:chgData name="Abby Fellows" userId="8ab77458-b12c-4ee7-99bd-6e5b06067f13" providerId="ADAL" clId="{4430477D-20D7-D144-9D14-06636E53C91E}" dt="2023-04-03T15:53:11.074" v="6240" actId="1076"/>
          <ac:spMkLst>
            <pc:docMk/>
            <pc:sldMk cId="1009542531" sldId="2145706218"/>
            <ac:spMk id="2" creationId="{6FB9D7BF-5E58-7B6F-D7C9-878DAA6B3E11}"/>
          </ac:spMkLst>
        </pc:spChg>
        <pc:spChg chg="mod">
          <ac:chgData name="Abby Fellows" userId="8ab77458-b12c-4ee7-99bd-6e5b06067f13" providerId="ADAL" clId="{4430477D-20D7-D144-9D14-06636E53C91E}" dt="2023-04-03T15:52:26.210" v="6231" actId="27636"/>
          <ac:spMkLst>
            <pc:docMk/>
            <pc:sldMk cId="1009542531" sldId="2145706218"/>
            <ac:spMk id="3" creationId="{6D019A59-CF26-1FC0-B8B4-C42BB4F1FB0F}"/>
          </ac:spMkLst>
        </pc:spChg>
        <pc:spChg chg="add mod">
          <ac:chgData name="Abby Fellows" userId="8ab77458-b12c-4ee7-99bd-6e5b06067f13" providerId="ADAL" clId="{4430477D-20D7-D144-9D14-06636E53C91E}" dt="2023-04-03T18:15:59.330" v="7019" actId="164"/>
          <ac:spMkLst>
            <pc:docMk/>
            <pc:sldMk cId="1009542531" sldId="2145706218"/>
            <ac:spMk id="4" creationId="{05D807D1-9987-1E2A-48D8-1DD51FA3278F}"/>
          </ac:spMkLst>
        </pc:spChg>
        <pc:spChg chg="add mod">
          <ac:chgData name="Abby Fellows" userId="8ab77458-b12c-4ee7-99bd-6e5b06067f13" providerId="ADAL" clId="{4430477D-20D7-D144-9D14-06636E53C91E}" dt="2023-04-03T18:11:53.907" v="7016" actId="692"/>
          <ac:spMkLst>
            <pc:docMk/>
            <pc:sldMk cId="1009542531" sldId="2145706218"/>
            <ac:spMk id="5" creationId="{D95CEDCA-A3F5-CB28-DD6B-45EF28F12AA8}"/>
          </ac:spMkLst>
        </pc:spChg>
        <pc:spChg chg="add mod">
          <ac:chgData name="Abby Fellows" userId="8ab77458-b12c-4ee7-99bd-6e5b06067f13" providerId="ADAL" clId="{4430477D-20D7-D144-9D14-06636E53C91E}" dt="2023-04-03T18:09:41.160" v="7009" actId="207"/>
          <ac:spMkLst>
            <pc:docMk/>
            <pc:sldMk cId="1009542531" sldId="2145706218"/>
            <ac:spMk id="13" creationId="{074CD171-113E-DA64-43B7-240809D999EC}"/>
          </ac:spMkLst>
        </pc:spChg>
        <pc:spChg chg="add mod">
          <ac:chgData name="Abby Fellows" userId="8ab77458-b12c-4ee7-99bd-6e5b06067f13" providerId="ADAL" clId="{4430477D-20D7-D144-9D14-06636E53C91E}" dt="2023-04-03T15:53:03.753" v="6239" actId="1076"/>
          <ac:spMkLst>
            <pc:docMk/>
            <pc:sldMk cId="1009542531" sldId="2145706218"/>
            <ac:spMk id="16" creationId="{C61C930B-E12F-9C12-2289-4AF19BEDCB47}"/>
          </ac:spMkLst>
        </pc:spChg>
        <pc:spChg chg="add del mod">
          <ac:chgData name="Abby Fellows" userId="8ab77458-b12c-4ee7-99bd-6e5b06067f13" providerId="ADAL" clId="{4430477D-20D7-D144-9D14-06636E53C91E}" dt="2023-04-03T15:54:24.706" v="6245" actId="478"/>
          <ac:spMkLst>
            <pc:docMk/>
            <pc:sldMk cId="1009542531" sldId="2145706218"/>
            <ac:spMk id="19" creationId="{150BC6FF-D456-1A48-BE8A-AB3EEE58F47A}"/>
          </ac:spMkLst>
        </pc:spChg>
        <pc:spChg chg="add mod">
          <ac:chgData name="Abby Fellows" userId="8ab77458-b12c-4ee7-99bd-6e5b06067f13" providerId="ADAL" clId="{4430477D-20D7-D144-9D14-06636E53C91E}" dt="2023-04-03T15:56:07.002" v="6252" actId="692"/>
          <ac:spMkLst>
            <pc:docMk/>
            <pc:sldMk cId="1009542531" sldId="2145706218"/>
            <ac:spMk id="20" creationId="{C133F711-85E9-A674-692B-AC3FC57A3830}"/>
          </ac:spMkLst>
        </pc:spChg>
        <pc:spChg chg="add mod">
          <ac:chgData name="Abby Fellows" userId="8ab77458-b12c-4ee7-99bd-6e5b06067f13" providerId="ADAL" clId="{4430477D-20D7-D144-9D14-06636E53C91E}" dt="2023-04-03T18:10:06.310" v="7011" actId="692"/>
          <ac:spMkLst>
            <pc:docMk/>
            <pc:sldMk cId="1009542531" sldId="2145706218"/>
            <ac:spMk id="21" creationId="{7DF5669F-EC90-D55A-EB0E-68CB451A5FB5}"/>
          </ac:spMkLst>
        </pc:spChg>
        <pc:spChg chg="add mod">
          <ac:chgData name="Abby Fellows" userId="8ab77458-b12c-4ee7-99bd-6e5b06067f13" providerId="ADAL" clId="{4430477D-20D7-D144-9D14-06636E53C91E}" dt="2023-04-03T18:15:59.330" v="7019" actId="164"/>
          <ac:spMkLst>
            <pc:docMk/>
            <pc:sldMk cId="1009542531" sldId="2145706218"/>
            <ac:spMk id="25" creationId="{AFA7F176-E311-E511-96D4-DD67EF4830DD}"/>
          </ac:spMkLst>
        </pc:spChg>
        <pc:grpChg chg="add mod">
          <ac:chgData name="Abby Fellows" userId="8ab77458-b12c-4ee7-99bd-6e5b06067f13" providerId="ADAL" clId="{4430477D-20D7-D144-9D14-06636E53C91E}" dt="2023-04-03T15:52:32.007" v="6232" actId="1076"/>
          <ac:grpSpMkLst>
            <pc:docMk/>
            <pc:sldMk cId="1009542531" sldId="2145706218"/>
            <ac:grpSpMk id="12" creationId="{4238BC8C-3080-CF42-6719-E20A12728A3C}"/>
          </ac:grpSpMkLst>
        </pc:grpChg>
        <pc:grpChg chg="add mod">
          <ac:chgData name="Abby Fellows" userId="8ab77458-b12c-4ee7-99bd-6e5b06067f13" providerId="ADAL" clId="{4430477D-20D7-D144-9D14-06636E53C91E}" dt="2023-04-03T18:09:00.709" v="7005" actId="1076"/>
          <ac:grpSpMkLst>
            <pc:docMk/>
            <pc:sldMk cId="1009542531" sldId="2145706218"/>
            <ac:grpSpMk id="15" creationId="{7A767C1D-29E9-5618-D476-8A2E780345F9}"/>
          </ac:grpSpMkLst>
        </pc:grpChg>
        <pc:grpChg chg="add mod">
          <ac:chgData name="Abby Fellows" userId="8ab77458-b12c-4ee7-99bd-6e5b06067f13" providerId="ADAL" clId="{4430477D-20D7-D144-9D14-06636E53C91E}" dt="2023-04-03T18:05:06.117" v="6985" actId="164"/>
          <ac:grpSpMkLst>
            <pc:docMk/>
            <pc:sldMk cId="1009542531" sldId="2145706218"/>
            <ac:grpSpMk id="24" creationId="{CE160F39-E4DC-DA0B-8C15-9DFC0E4A7FAD}"/>
          </ac:grpSpMkLst>
        </pc:grpChg>
        <pc:grpChg chg="add mod">
          <ac:chgData name="Abby Fellows" userId="8ab77458-b12c-4ee7-99bd-6e5b06067f13" providerId="ADAL" clId="{4430477D-20D7-D144-9D14-06636E53C91E}" dt="2023-04-03T18:15:59.330" v="7019" actId="164"/>
          <ac:grpSpMkLst>
            <pc:docMk/>
            <pc:sldMk cId="1009542531" sldId="2145706218"/>
            <ac:grpSpMk id="26" creationId="{8B2417C2-404F-09B8-BFDB-FED508869213}"/>
          </ac:grpSpMkLst>
        </pc:grpChg>
        <pc:cxnChg chg="add mod">
          <ac:chgData name="Abby Fellows" userId="8ab77458-b12c-4ee7-99bd-6e5b06067f13" providerId="ADAL" clId="{4430477D-20D7-D144-9D14-06636E53C91E}" dt="2023-04-03T18:10:27.221" v="7013" actId="692"/>
          <ac:cxnSpMkLst>
            <pc:docMk/>
            <pc:sldMk cId="1009542531" sldId="2145706218"/>
            <ac:cxnSpMk id="6" creationId="{9CEA13A2-5B8A-DE6E-40C2-3D0858F66F12}"/>
          </ac:cxnSpMkLst>
        </pc:cxnChg>
        <pc:cxnChg chg="add mod">
          <ac:chgData name="Abby Fellows" userId="8ab77458-b12c-4ee7-99bd-6e5b06067f13" providerId="ADAL" clId="{4430477D-20D7-D144-9D14-06636E53C91E}" dt="2023-04-03T18:10:34.655" v="7015" actId="692"/>
          <ac:cxnSpMkLst>
            <pc:docMk/>
            <pc:sldMk cId="1009542531" sldId="2145706218"/>
            <ac:cxnSpMk id="8" creationId="{20723467-4ABF-0B6B-B180-499C00E938E9}"/>
          </ac:cxnSpMkLst>
        </pc:cxnChg>
        <pc:cxnChg chg="add mod">
          <ac:chgData name="Abby Fellows" userId="8ab77458-b12c-4ee7-99bd-6e5b06067f13" providerId="ADAL" clId="{4430477D-20D7-D144-9D14-06636E53C91E}" dt="2023-04-03T18:10:31.369" v="7014" actId="692"/>
          <ac:cxnSpMkLst>
            <pc:docMk/>
            <pc:sldMk cId="1009542531" sldId="2145706218"/>
            <ac:cxnSpMk id="10" creationId="{F434E647-3261-2AD0-F1F2-40EFA58801BF}"/>
          </ac:cxnSpMkLst>
        </pc:cxnChg>
        <pc:cxnChg chg="add mod">
          <ac:chgData name="Abby Fellows" userId="8ab77458-b12c-4ee7-99bd-6e5b06067f13" providerId="ADAL" clId="{4430477D-20D7-D144-9D14-06636E53C91E}" dt="2023-04-03T18:09:46.951" v="7010" actId="692"/>
          <ac:cxnSpMkLst>
            <pc:docMk/>
            <pc:sldMk cId="1009542531" sldId="2145706218"/>
            <ac:cxnSpMk id="14" creationId="{4FF7F98B-0FEC-2314-9D6C-518B3E776481}"/>
          </ac:cxnSpMkLst>
        </pc:cxnChg>
        <pc:cxnChg chg="add mod">
          <ac:chgData name="Abby Fellows" userId="8ab77458-b12c-4ee7-99bd-6e5b06067f13" providerId="ADAL" clId="{4430477D-20D7-D144-9D14-06636E53C91E}" dt="2023-04-03T18:09:30.972" v="7008" actId="692"/>
          <ac:cxnSpMkLst>
            <pc:docMk/>
            <pc:sldMk cId="1009542531" sldId="2145706218"/>
            <ac:cxnSpMk id="22" creationId="{DC4A1EFA-130A-94E9-8991-95C98B86AB3A}"/>
          </ac:cxnSpMkLst>
        </pc:cxnChg>
      </pc:sldChg>
      <pc:sldChg chg="addSp delSp modSp new mod modClrScheme chgLayout modNotesTx">
        <pc:chgData name="Abby Fellows" userId="8ab77458-b12c-4ee7-99bd-6e5b06067f13" providerId="ADAL" clId="{4430477D-20D7-D144-9D14-06636E53C91E}" dt="2023-04-12T15:11:59.755" v="11826" actId="20577"/>
        <pc:sldMkLst>
          <pc:docMk/>
          <pc:sldMk cId="3861093743" sldId="2145706219"/>
        </pc:sldMkLst>
        <pc:spChg chg="mod ord">
          <ac:chgData name="Abby Fellows" userId="8ab77458-b12c-4ee7-99bd-6e5b06067f13" providerId="ADAL" clId="{4430477D-20D7-D144-9D14-06636E53C91E}" dt="2023-04-03T19:24:25.644" v="8138" actId="20577"/>
          <ac:spMkLst>
            <pc:docMk/>
            <pc:sldMk cId="3861093743" sldId="2145706219"/>
            <ac:spMk id="2" creationId="{E0D20FD1-DA87-3409-A2C6-852683A86ED4}"/>
          </ac:spMkLst>
        </pc:spChg>
        <pc:spChg chg="mod ord">
          <ac:chgData name="Abby Fellows" userId="8ab77458-b12c-4ee7-99bd-6e5b06067f13" providerId="ADAL" clId="{4430477D-20D7-D144-9D14-06636E53C91E}" dt="2023-04-12T15:11:38.981" v="11782" actId="27636"/>
          <ac:spMkLst>
            <pc:docMk/>
            <pc:sldMk cId="3861093743" sldId="2145706219"/>
            <ac:spMk id="3" creationId="{3AF5E077-5797-5756-A2EF-B6C141BAE08F}"/>
          </ac:spMkLst>
        </pc:spChg>
        <pc:spChg chg="add del mod ord">
          <ac:chgData name="Abby Fellows" userId="8ab77458-b12c-4ee7-99bd-6e5b06067f13" providerId="ADAL" clId="{4430477D-20D7-D144-9D14-06636E53C91E}" dt="2023-04-03T19:23:17.115" v="8070" actId="700"/>
          <ac:spMkLst>
            <pc:docMk/>
            <pc:sldMk cId="3861093743" sldId="2145706219"/>
            <ac:spMk id="4" creationId="{1379DB09-96DD-96F0-7B76-FB91179E9E20}"/>
          </ac:spMkLst>
        </pc:spChg>
      </pc:sldChg>
      <pc:sldChg chg="modSp new mod">
        <pc:chgData name="Abby Fellows" userId="8ab77458-b12c-4ee7-99bd-6e5b06067f13" providerId="ADAL" clId="{4430477D-20D7-D144-9D14-06636E53C91E}" dt="2023-04-03T19:29:21.432" v="8697" actId="20577"/>
        <pc:sldMkLst>
          <pc:docMk/>
          <pc:sldMk cId="270724897" sldId="2145706220"/>
        </pc:sldMkLst>
        <pc:spChg chg="mod">
          <ac:chgData name="Abby Fellows" userId="8ab77458-b12c-4ee7-99bd-6e5b06067f13" providerId="ADAL" clId="{4430477D-20D7-D144-9D14-06636E53C91E}" dt="2023-04-03T19:24:38.278" v="8157" actId="20577"/>
          <ac:spMkLst>
            <pc:docMk/>
            <pc:sldMk cId="270724897" sldId="2145706220"/>
            <ac:spMk id="2" creationId="{1C3CAB6D-FED7-CA9E-83F7-462D93D1BC0F}"/>
          </ac:spMkLst>
        </pc:spChg>
        <pc:spChg chg="mod">
          <ac:chgData name="Abby Fellows" userId="8ab77458-b12c-4ee7-99bd-6e5b06067f13" providerId="ADAL" clId="{4430477D-20D7-D144-9D14-06636E53C91E}" dt="2023-04-03T19:29:21.432" v="8697" actId="20577"/>
          <ac:spMkLst>
            <pc:docMk/>
            <pc:sldMk cId="270724897" sldId="2145706220"/>
            <ac:spMk id="3" creationId="{9DF09EAF-A42F-2F7C-34FE-FAEE9D8CD3E2}"/>
          </ac:spMkLst>
        </pc:spChg>
      </pc:sldChg>
      <pc:sldChg chg="add">
        <pc:chgData name="Abby Fellows" userId="8ab77458-b12c-4ee7-99bd-6e5b06067f13" providerId="ADAL" clId="{4430477D-20D7-D144-9D14-06636E53C91E}" dt="2023-05-09T18:59:10.739" v="13694"/>
        <pc:sldMkLst>
          <pc:docMk/>
          <pc:sldMk cId="476825916" sldId="2145706221"/>
        </pc:sldMkLst>
      </pc:sldChg>
      <pc:sldChg chg="modSp new del mod">
        <pc:chgData name="Abby Fellows" userId="8ab77458-b12c-4ee7-99bd-6e5b06067f13" providerId="ADAL" clId="{4430477D-20D7-D144-9D14-06636E53C91E}" dt="2023-05-09T18:59:05.608" v="13693" actId="2696"/>
        <pc:sldMkLst>
          <pc:docMk/>
          <pc:sldMk cId="1969296378" sldId="2145706221"/>
        </pc:sldMkLst>
        <pc:spChg chg="mod">
          <ac:chgData name="Abby Fellows" userId="8ab77458-b12c-4ee7-99bd-6e5b06067f13" providerId="ADAL" clId="{4430477D-20D7-D144-9D14-06636E53C91E}" dt="2023-04-03T19:53:26.484" v="9263" actId="20577"/>
          <ac:spMkLst>
            <pc:docMk/>
            <pc:sldMk cId="1969296378" sldId="2145706221"/>
            <ac:spMk id="2" creationId="{AED23263-CB41-05C6-C484-CB4061CE8881}"/>
          </ac:spMkLst>
        </pc:spChg>
        <pc:spChg chg="mod">
          <ac:chgData name="Abby Fellows" userId="8ab77458-b12c-4ee7-99bd-6e5b06067f13" providerId="ADAL" clId="{4430477D-20D7-D144-9D14-06636E53C91E}" dt="2023-04-12T15:15:40.583" v="11964" actId="20577"/>
          <ac:spMkLst>
            <pc:docMk/>
            <pc:sldMk cId="1969296378" sldId="2145706221"/>
            <ac:spMk id="3" creationId="{7379DB3A-8212-7252-F54A-2F075223EFB6}"/>
          </ac:spMkLst>
        </pc:spChg>
      </pc:sldChg>
      <pc:sldChg chg="addSp delSp modSp add mod">
        <pc:chgData name="Abby Fellows" userId="8ab77458-b12c-4ee7-99bd-6e5b06067f13" providerId="ADAL" clId="{4430477D-20D7-D144-9D14-06636E53C91E}" dt="2023-04-13T12:44:48.303" v="12178" actId="1035"/>
        <pc:sldMkLst>
          <pc:docMk/>
          <pc:sldMk cId="754576382" sldId="2145706222"/>
        </pc:sldMkLst>
        <pc:spChg chg="del mod">
          <ac:chgData name="Abby Fellows" userId="8ab77458-b12c-4ee7-99bd-6e5b06067f13" providerId="ADAL" clId="{4430477D-20D7-D144-9D14-06636E53C91E}" dt="2023-04-04T13:13:33.905" v="9450" actId="478"/>
          <ac:spMkLst>
            <pc:docMk/>
            <pc:sldMk cId="754576382" sldId="2145706222"/>
            <ac:spMk id="2" creationId="{C15AA9F1-6447-D837-8E08-A5409AF7735A}"/>
          </ac:spMkLst>
        </pc:spChg>
        <pc:spChg chg="del">
          <ac:chgData name="Abby Fellows" userId="8ab77458-b12c-4ee7-99bd-6e5b06067f13" providerId="ADAL" clId="{4430477D-20D7-D144-9D14-06636E53C91E}" dt="2023-04-04T13:13:36.551" v="9451" actId="478"/>
          <ac:spMkLst>
            <pc:docMk/>
            <pc:sldMk cId="754576382" sldId="2145706222"/>
            <ac:spMk id="4" creationId="{4D1EA764-D68E-E63C-26FD-1BAFCDAB808F}"/>
          </ac:spMkLst>
        </pc:spChg>
        <pc:spChg chg="del">
          <ac:chgData name="Abby Fellows" userId="8ab77458-b12c-4ee7-99bd-6e5b06067f13" providerId="ADAL" clId="{4430477D-20D7-D144-9D14-06636E53C91E}" dt="2023-04-04T13:13:38.576" v="9452" actId="478"/>
          <ac:spMkLst>
            <pc:docMk/>
            <pc:sldMk cId="754576382" sldId="2145706222"/>
            <ac:spMk id="5" creationId="{A6D089E5-7F8A-7A59-ADCF-CF534B6B4D44}"/>
          </ac:spMkLst>
        </pc:spChg>
        <pc:spChg chg="add del mod">
          <ac:chgData name="Abby Fellows" userId="8ab77458-b12c-4ee7-99bd-6e5b06067f13" providerId="ADAL" clId="{4430477D-20D7-D144-9D14-06636E53C91E}" dt="2023-04-04T13:14:04.905" v="9464"/>
          <ac:spMkLst>
            <pc:docMk/>
            <pc:sldMk cId="754576382" sldId="2145706222"/>
            <ac:spMk id="6" creationId="{7AB1659D-586D-4505-507E-811377E3C234}"/>
          </ac:spMkLst>
        </pc:spChg>
        <pc:spChg chg="mod">
          <ac:chgData name="Abby Fellows" userId="8ab77458-b12c-4ee7-99bd-6e5b06067f13" providerId="ADAL" clId="{4430477D-20D7-D144-9D14-06636E53C91E}" dt="2023-04-13T12:44:48.303" v="12178" actId="1035"/>
          <ac:spMkLst>
            <pc:docMk/>
            <pc:sldMk cId="754576382" sldId="2145706222"/>
            <ac:spMk id="81" creationId="{00000000-0000-0000-0000-000000000000}"/>
          </ac:spMkLst>
        </pc:spChg>
      </pc:sldChg>
      <pc:sldChg chg="addSp delSp modSp new mod chgLayout">
        <pc:chgData name="Abby Fellows" userId="8ab77458-b12c-4ee7-99bd-6e5b06067f13" providerId="ADAL" clId="{4430477D-20D7-D144-9D14-06636E53C91E}" dt="2023-04-04T14:11:36.262" v="10511" actId="20577"/>
        <pc:sldMkLst>
          <pc:docMk/>
          <pc:sldMk cId="1412965522" sldId="2145706223"/>
        </pc:sldMkLst>
        <pc:spChg chg="mod ord">
          <ac:chgData name="Abby Fellows" userId="8ab77458-b12c-4ee7-99bd-6e5b06067f13" providerId="ADAL" clId="{4430477D-20D7-D144-9D14-06636E53C91E}" dt="2023-04-04T13:42:10.322" v="9691" actId="700"/>
          <ac:spMkLst>
            <pc:docMk/>
            <pc:sldMk cId="1412965522" sldId="2145706223"/>
            <ac:spMk id="2" creationId="{CF2ADFBF-B7AF-52BB-80EC-55CC5FB7E671}"/>
          </ac:spMkLst>
        </pc:spChg>
        <pc:spChg chg="del">
          <ac:chgData name="Abby Fellows" userId="8ab77458-b12c-4ee7-99bd-6e5b06067f13" providerId="ADAL" clId="{4430477D-20D7-D144-9D14-06636E53C91E}" dt="2023-04-04T13:34:34.845" v="9681" actId="478"/>
          <ac:spMkLst>
            <pc:docMk/>
            <pc:sldMk cId="1412965522" sldId="2145706223"/>
            <ac:spMk id="3" creationId="{5702AF8F-06B4-3309-04E9-D0EB5E0DCD0A}"/>
          </ac:spMkLst>
        </pc:spChg>
        <pc:spChg chg="add mod ord">
          <ac:chgData name="Abby Fellows" userId="8ab77458-b12c-4ee7-99bd-6e5b06067f13" providerId="ADAL" clId="{4430477D-20D7-D144-9D14-06636E53C91E}" dt="2023-04-04T14:11:36.262" v="10511" actId="20577"/>
          <ac:spMkLst>
            <pc:docMk/>
            <pc:sldMk cId="1412965522" sldId="2145706223"/>
            <ac:spMk id="6" creationId="{A613C64F-7F67-1EA1-A68B-ADF0A5CD94E5}"/>
          </ac:spMkLst>
        </pc:spChg>
        <pc:picChg chg="add del mod">
          <ac:chgData name="Abby Fellows" userId="8ab77458-b12c-4ee7-99bd-6e5b06067f13" providerId="ADAL" clId="{4430477D-20D7-D144-9D14-06636E53C91E}" dt="2023-04-04T13:42:04.747" v="9690" actId="478"/>
          <ac:picMkLst>
            <pc:docMk/>
            <pc:sldMk cId="1412965522" sldId="2145706223"/>
            <ac:picMk id="5" creationId="{D9D3100F-793A-6A33-BA7B-1AED14E4E647}"/>
          </ac:picMkLst>
        </pc:picChg>
      </pc:sldChg>
      <pc:sldChg chg="modSp new mod">
        <pc:chgData name="Abby Fellows" userId="8ab77458-b12c-4ee7-99bd-6e5b06067f13" providerId="ADAL" clId="{4430477D-20D7-D144-9D14-06636E53C91E}" dt="2023-04-07T12:54:44.442" v="11288" actId="5793"/>
        <pc:sldMkLst>
          <pc:docMk/>
          <pc:sldMk cId="1610255119" sldId="2145706224"/>
        </pc:sldMkLst>
        <pc:spChg chg="mod">
          <ac:chgData name="Abby Fellows" userId="8ab77458-b12c-4ee7-99bd-6e5b06067f13" providerId="ADAL" clId="{4430477D-20D7-D144-9D14-06636E53C91E}" dt="2023-04-04T13:48:31.087" v="10183" actId="313"/>
          <ac:spMkLst>
            <pc:docMk/>
            <pc:sldMk cId="1610255119" sldId="2145706224"/>
            <ac:spMk id="2" creationId="{ED56E97A-5271-1690-69C7-A9952398999D}"/>
          </ac:spMkLst>
        </pc:spChg>
        <pc:spChg chg="mod">
          <ac:chgData name="Abby Fellows" userId="8ab77458-b12c-4ee7-99bd-6e5b06067f13" providerId="ADAL" clId="{4430477D-20D7-D144-9D14-06636E53C91E}" dt="2023-04-07T12:54:42.623" v="11287" actId="5793"/>
          <ac:spMkLst>
            <pc:docMk/>
            <pc:sldMk cId="1610255119" sldId="2145706224"/>
            <ac:spMk id="3" creationId="{6079E084-D63B-CE61-2119-3F0EECFCBB04}"/>
          </ac:spMkLst>
        </pc:spChg>
        <pc:spChg chg="mod">
          <ac:chgData name="Abby Fellows" userId="8ab77458-b12c-4ee7-99bd-6e5b06067f13" providerId="ADAL" clId="{4430477D-20D7-D144-9D14-06636E53C91E}" dt="2023-04-07T12:54:44.442" v="11288" actId="5793"/>
          <ac:spMkLst>
            <pc:docMk/>
            <pc:sldMk cId="1610255119" sldId="2145706224"/>
            <ac:spMk id="4" creationId="{6C9E2186-B8FC-7ED5-3685-7517F3D662F3}"/>
          </ac:spMkLst>
        </pc:spChg>
      </pc:sldChg>
      <pc:sldChg chg="delSp new del mod">
        <pc:chgData name="Abby Fellows" userId="8ab77458-b12c-4ee7-99bd-6e5b06067f13" providerId="ADAL" clId="{4430477D-20D7-D144-9D14-06636E53C91E}" dt="2023-04-04T13:43:33.322" v="9796" actId="2696"/>
        <pc:sldMkLst>
          <pc:docMk/>
          <pc:sldMk cId="3265778428" sldId="2145706224"/>
        </pc:sldMkLst>
        <pc:spChg chg="del">
          <ac:chgData name="Abby Fellows" userId="8ab77458-b12c-4ee7-99bd-6e5b06067f13" providerId="ADAL" clId="{4430477D-20D7-D144-9D14-06636E53C91E}" dt="2023-04-04T13:41:08.039" v="9688" actId="478"/>
          <ac:spMkLst>
            <pc:docMk/>
            <pc:sldMk cId="3265778428" sldId="2145706224"/>
            <ac:spMk id="2" creationId="{9B3DDBF8-3CD2-37BC-63E4-3D7CDF9E5D23}"/>
          </ac:spMkLst>
        </pc:spChg>
      </pc:sldChg>
      <pc:sldChg chg="addSp modSp new mod modClrScheme chgLayout">
        <pc:chgData name="Abby Fellows" userId="8ab77458-b12c-4ee7-99bd-6e5b06067f13" providerId="ADAL" clId="{4430477D-20D7-D144-9D14-06636E53C91E}" dt="2023-04-13T12:46:21.534" v="12208" actId="20577"/>
        <pc:sldMkLst>
          <pc:docMk/>
          <pc:sldMk cId="2077174633" sldId="2145706225"/>
        </pc:sldMkLst>
        <pc:spChg chg="mod ord">
          <ac:chgData name="Abby Fellows" userId="8ab77458-b12c-4ee7-99bd-6e5b06067f13" providerId="ADAL" clId="{4430477D-20D7-D144-9D14-06636E53C91E}" dt="2023-04-13T12:46:21.534" v="12208" actId="20577"/>
          <ac:spMkLst>
            <pc:docMk/>
            <pc:sldMk cId="2077174633" sldId="2145706225"/>
            <ac:spMk id="2" creationId="{64B5E678-46FD-D7F2-5A36-BC39EF9740A3}"/>
          </ac:spMkLst>
        </pc:spChg>
        <pc:spChg chg="add mod ord">
          <ac:chgData name="Abby Fellows" userId="8ab77458-b12c-4ee7-99bd-6e5b06067f13" providerId="ADAL" clId="{4430477D-20D7-D144-9D14-06636E53C91E}" dt="2023-04-04T13:55:27.144" v="10264" actId="255"/>
          <ac:spMkLst>
            <pc:docMk/>
            <pc:sldMk cId="2077174633" sldId="2145706225"/>
            <ac:spMk id="3" creationId="{19EF4E54-C5A4-5D55-962F-C9AC5184909B}"/>
          </ac:spMkLst>
        </pc:spChg>
        <pc:spChg chg="mod">
          <ac:chgData name="Abby Fellows" userId="8ab77458-b12c-4ee7-99bd-6e5b06067f13" providerId="ADAL" clId="{4430477D-20D7-D144-9D14-06636E53C91E}" dt="2023-04-04T13:55:33.170" v="10266"/>
          <ac:spMkLst>
            <pc:docMk/>
            <pc:sldMk cId="2077174633" sldId="2145706225"/>
            <ac:spMk id="8" creationId="{12A222AB-CA1A-6092-83BE-FE74F9B049BB}"/>
          </ac:spMkLst>
        </pc:spChg>
        <pc:grpChg chg="add mod">
          <ac:chgData name="Abby Fellows" userId="8ab77458-b12c-4ee7-99bd-6e5b06067f13" providerId="ADAL" clId="{4430477D-20D7-D144-9D14-06636E53C91E}" dt="2023-04-04T13:55:36.202" v="10267" actId="1076"/>
          <ac:grpSpMkLst>
            <pc:docMk/>
            <pc:sldMk cId="2077174633" sldId="2145706225"/>
            <ac:grpSpMk id="4" creationId="{6F57727E-3590-DB5D-5001-B1BC091410EA}"/>
          </ac:grpSpMkLst>
        </pc:grpChg>
        <pc:picChg chg="mod">
          <ac:chgData name="Abby Fellows" userId="8ab77458-b12c-4ee7-99bd-6e5b06067f13" providerId="ADAL" clId="{4430477D-20D7-D144-9D14-06636E53C91E}" dt="2023-04-04T13:55:33.170" v="10266"/>
          <ac:picMkLst>
            <pc:docMk/>
            <pc:sldMk cId="2077174633" sldId="2145706225"/>
            <ac:picMk id="5" creationId="{4BB5FB18-E737-F466-041F-434D31962C87}"/>
          </ac:picMkLst>
        </pc:picChg>
        <pc:cxnChg chg="mod">
          <ac:chgData name="Abby Fellows" userId="8ab77458-b12c-4ee7-99bd-6e5b06067f13" providerId="ADAL" clId="{4430477D-20D7-D144-9D14-06636E53C91E}" dt="2023-04-04T13:55:33.170" v="10266"/>
          <ac:cxnSpMkLst>
            <pc:docMk/>
            <pc:sldMk cId="2077174633" sldId="2145706225"/>
            <ac:cxnSpMk id="6" creationId="{64900D3A-D7C5-C72F-78DE-3ACDDB2F3154}"/>
          </ac:cxnSpMkLst>
        </pc:cxnChg>
        <pc:cxnChg chg="mod">
          <ac:chgData name="Abby Fellows" userId="8ab77458-b12c-4ee7-99bd-6e5b06067f13" providerId="ADAL" clId="{4430477D-20D7-D144-9D14-06636E53C91E}" dt="2023-04-04T13:55:33.170" v="10266"/>
          <ac:cxnSpMkLst>
            <pc:docMk/>
            <pc:sldMk cId="2077174633" sldId="2145706225"/>
            <ac:cxnSpMk id="7" creationId="{323D2D6D-7571-29BF-9CAA-2DFD0235C5FC}"/>
          </ac:cxnSpMkLst>
        </pc:cxnChg>
        <pc:cxnChg chg="mod">
          <ac:chgData name="Abby Fellows" userId="8ab77458-b12c-4ee7-99bd-6e5b06067f13" providerId="ADAL" clId="{4430477D-20D7-D144-9D14-06636E53C91E}" dt="2023-04-04T13:55:33.170" v="10266"/>
          <ac:cxnSpMkLst>
            <pc:docMk/>
            <pc:sldMk cId="2077174633" sldId="2145706225"/>
            <ac:cxnSpMk id="9" creationId="{A966AD3C-A8AB-A87B-FCB4-A7ADFDF19301}"/>
          </ac:cxnSpMkLst>
        </pc:cxnChg>
      </pc:sldChg>
      <pc:sldChg chg="addSp delSp modSp new mod">
        <pc:chgData name="Abby Fellows" userId="8ab77458-b12c-4ee7-99bd-6e5b06067f13" providerId="ADAL" clId="{4430477D-20D7-D144-9D14-06636E53C91E}" dt="2023-04-04T14:13:06.498" v="10528" actId="14100"/>
        <pc:sldMkLst>
          <pc:docMk/>
          <pc:sldMk cId="1376580788" sldId="2145706226"/>
        </pc:sldMkLst>
        <pc:spChg chg="del">
          <ac:chgData name="Abby Fellows" userId="8ab77458-b12c-4ee7-99bd-6e5b06067f13" providerId="ADAL" clId="{4430477D-20D7-D144-9D14-06636E53C91E}" dt="2023-04-04T14:11:51.611" v="10513" actId="478"/>
          <ac:spMkLst>
            <pc:docMk/>
            <pc:sldMk cId="1376580788" sldId="2145706226"/>
            <ac:spMk id="2" creationId="{2B6640CB-0043-006A-4849-0D43415873DB}"/>
          </ac:spMkLst>
        </pc:spChg>
        <pc:picChg chg="add mod">
          <ac:chgData name="Abby Fellows" userId="8ab77458-b12c-4ee7-99bd-6e5b06067f13" providerId="ADAL" clId="{4430477D-20D7-D144-9D14-06636E53C91E}" dt="2023-04-04T14:13:06.498" v="10528" actId="14100"/>
          <ac:picMkLst>
            <pc:docMk/>
            <pc:sldMk cId="1376580788" sldId="2145706226"/>
            <ac:picMk id="4" creationId="{AE21F56F-F466-AC6A-1CDA-0D424C7E0940}"/>
          </ac:picMkLst>
        </pc:picChg>
        <pc:picChg chg="add del mod">
          <ac:chgData name="Abby Fellows" userId="8ab77458-b12c-4ee7-99bd-6e5b06067f13" providerId="ADAL" clId="{4430477D-20D7-D144-9D14-06636E53C91E}" dt="2023-04-04T14:12:57.851" v="10524" actId="21"/>
          <ac:picMkLst>
            <pc:docMk/>
            <pc:sldMk cId="1376580788" sldId="2145706226"/>
            <ac:picMk id="6" creationId="{279C9970-E002-190A-BD9A-9031838DD8B2}"/>
          </ac:picMkLst>
        </pc:picChg>
      </pc:sldChg>
      <pc:sldChg chg="addSp delSp modSp new mod">
        <pc:chgData name="Abby Fellows" userId="8ab77458-b12c-4ee7-99bd-6e5b06067f13" providerId="ADAL" clId="{4430477D-20D7-D144-9D14-06636E53C91E}" dt="2023-04-04T14:13:51.357" v="10534" actId="1076"/>
        <pc:sldMkLst>
          <pc:docMk/>
          <pc:sldMk cId="351039156" sldId="2145706227"/>
        </pc:sldMkLst>
        <pc:spChg chg="del">
          <ac:chgData name="Abby Fellows" userId="8ab77458-b12c-4ee7-99bd-6e5b06067f13" providerId="ADAL" clId="{4430477D-20D7-D144-9D14-06636E53C91E}" dt="2023-04-04T14:12:55.680" v="10523" actId="478"/>
          <ac:spMkLst>
            <pc:docMk/>
            <pc:sldMk cId="351039156" sldId="2145706227"/>
            <ac:spMk id="2" creationId="{F5F5A1DC-8BD5-9C3A-B609-8456F060CA43}"/>
          </ac:spMkLst>
        </pc:spChg>
        <pc:picChg chg="add mod">
          <ac:chgData name="Abby Fellows" userId="8ab77458-b12c-4ee7-99bd-6e5b06067f13" providerId="ADAL" clId="{4430477D-20D7-D144-9D14-06636E53C91E}" dt="2023-04-04T14:13:02.973" v="10527" actId="1076"/>
          <ac:picMkLst>
            <pc:docMk/>
            <pc:sldMk cId="351039156" sldId="2145706227"/>
            <ac:picMk id="3" creationId="{6276EA7F-0D64-4D49-767A-8A3E904F8B1D}"/>
          </ac:picMkLst>
        </pc:picChg>
        <pc:picChg chg="add mod">
          <ac:chgData name="Abby Fellows" userId="8ab77458-b12c-4ee7-99bd-6e5b06067f13" providerId="ADAL" clId="{4430477D-20D7-D144-9D14-06636E53C91E}" dt="2023-04-04T14:13:51.357" v="10534" actId="1076"/>
          <ac:picMkLst>
            <pc:docMk/>
            <pc:sldMk cId="351039156" sldId="2145706227"/>
            <ac:picMk id="5" creationId="{1557A23A-55A4-F3E8-00FC-BA035A062771}"/>
          </ac:picMkLst>
        </pc:picChg>
      </pc:sldChg>
      <pc:sldChg chg="addSp delSp modSp add mod ord">
        <pc:chgData name="Abby Fellows" userId="8ab77458-b12c-4ee7-99bd-6e5b06067f13" providerId="ADAL" clId="{4430477D-20D7-D144-9D14-06636E53C91E}" dt="2023-04-04T14:14:54.270" v="10550" actId="14100"/>
        <pc:sldMkLst>
          <pc:docMk/>
          <pc:sldMk cId="2031165641" sldId="2145706228"/>
        </pc:sldMkLst>
        <pc:picChg chg="add mod">
          <ac:chgData name="Abby Fellows" userId="8ab77458-b12c-4ee7-99bd-6e5b06067f13" providerId="ADAL" clId="{4430477D-20D7-D144-9D14-06636E53C91E}" dt="2023-04-04T14:14:54.270" v="10550" actId="14100"/>
          <ac:picMkLst>
            <pc:docMk/>
            <pc:sldMk cId="2031165641" sldId="2145706228"/>
            <ac:picMk id="3" creationId="{82BDE34C-729E-1791-BBD5-6A3E3091B6A4}"/>
          </ac:picMkLst>
        </pc:picChg>
        <pc:picChg chg="del mod">
          <ac:chgData name="Abby Fellows" userId="8ab77458-b12c-4ee7-99bd-6e5b06067f13" providerId="ADAL" clId="{4430477D-20D7-D144-9D14-06636E53C91E}" dt="2023-04-04T14:14:02.939" v="10538" actId="478"/>
          <ac:picMkLst>
            <pc:docMk/>
            <pc:sldMk cId="2031165641" sldId="2145706228"/>
            <ac:picMk id="4" creationId="{AE21F56F-F466-AC6A-1CDA-0D424C7E0940}"/>
          </ac:picMkLst>
        </pc:picChg>
        <pc:picChg chg="add mod">
          <ac:chgData name="Abby Fellows" userId="8ab77458-b12c-4ee7-99bd-6e5b06067f13" providerId="ADAL" clId="{4430477D-20D7-D144-9D14-06636E53C91E}" dt="2023-04-04T14:14:47.744" v="10549" actId="14100"/>
          <ac:picMkLst>
            <pc:docMk/>
            <pc:sldMk cId="2031165641" sldId="2145706228"/>
            <ac:picMk id="6" creationId="{3534DDAF-EDF6-71D9-6582-5CCB489727BE}"/>
          </ac:picMkLst>
        </pc:picChg>
      </pc:sldChg>
      <pc:sldChg chg="addSp delSp modSp new mod">
        <pc:chgData name="Abby Fellows" userId="8ab77458-b12c-4ee7-99bd-6e5b06067f13" providerId="ADAL" clId="{4430477D-20D7-D144-9D14-06636E53C91E}" dt="2023-04-04T14:27:17.683" v="10634" actId="1076"/>
        <pc:sldMkLst>
          <pc:docMk/>
          <pc:sldMk cId="1192440058" sldId="2145706229"/>
        </pc:sldMkLst>
        <pc:spChg chg="del">
          <ac:chgData name="Abby Fellows" userId="8ab77458-b12c-4ee7-99bd-6e5b06067f13" providerId="ADAL" clId="{4430477D-20D7-D144-9D14-06636E53C91E}" dt="2023-04-04T14:25:11.743" v="10609" actId="478"/>
          <ac:spMkLst>
            <pc:docMk/>
            <pc:sldMk cId="1192440058" sldId="2145706229"/>
            <ac:spMk id="2" creationId="{EA430E7C-BA4D-E9BD-8153-975FDEF58F40}"/>
          </ac:spMkLst>
        </pc:spChg>
        <pc:picChg chg="add del mod">
          <ac:chgData name="Abby Fellows" userId="8ab77458-b12c-4ee7-99bd-6e5b06067f13" providerId="ADAL" clId="{4430477D-20D7-D144-9D14-06636E53C91E}" dt="2023-04-04T14:26:31.823" v="10620" actId="478"/>
          <ac:picMkLst>
            <pc:docMk/>
            <pc:sldMk cId="1192440058" sldId="2145706229"/>
            <ac:picMk id="4" creationId="{6DCD0A29-7B87-3EF7-0AAB-399EF8D25958}"/>
          </ac:picMkLst>
        </pc:picChg>
        <pc:picChg chg="add del mod">
          <ac:chgData name="Abby Fellows" userId="8ab77458-b12c-4ee7-99bd-6e5b06067f13" providerId="ADAL" clId="{4430477D-20D7-D144-9D14-06636E53C91E}" dt="2023-04-04T14:26:33.418" v="10621" actId="478"/>
          <ac:picMkLst>
            <pc:docMk/>
            <pc:sldMk cId="1192440058" sldId="2145706229"/>
            <ac:picMk id="6" creationId="{D2A2BE4B-4F15-1EF0-127D-F83E8F5D0344}"/>
          </ac:picMkLst>
        </pc:picChg>
        <pc:picChg chg="add mod">
          <ac:chgData name="Abby Fellows" userId="8ab77458-b12c-4ee7-99bd-6e5b06067f13" providerId="ADAL" clId="{4430477D-20D7-D144-9D14-06636E53C91E}" dt="2023-04-04T14:27:17.683" v="10634" actId="1076"/>
          <ac:picMkLst>
            <pc:docMk/>
            <pc:sldMk cId="1192440058" sldId="2145706229"/>
            <ac:picMk id="8" creationId="{6CC8BB31-98CB-E7F2-D5C7-EFFA77CEA8E9}"/>
          </ac:picMkLst>
        </pc:picChg>
        <pc:picChg chg="add mod">
          <ac:chgData name="Abby Fellows" userId="8ab77458-b12c-4ee7-99bd-6e5b06067f13" providerId="ADAL" clId="{4430477D-20D7-D144-9D14-06636E53C91E}" dt="2023-04-04T14:27:15.275" v="10633" actId="1076"/>
          <ac:picMkLst>
            <pc:docMk/>
            <pc:sldMk cId="1192440058" sldId="2145706229"/>
            <ac:picMk id="10" creationId="{FDA5D25B-ACD1-81E3-AB1E-D8E1F0C0EE17}"/>
          </ac:picMkLst>
        </pc:picChg>
      </pc:sldChg>
      <pc:sldChg chg="modSp new mod ord">
        <pc:chgData name="Abby Fellows" userId="8ab77458-b12c-4ee7-99bd-6e5b06067f13" providerId="ADAL" clId="{4430477D-20D7-D144-9D14-06636E53C91E}" dt="2023-04-27T14:40:12.441" v="12584" actId="313"/>
        <pc:sldMkLst>
          <pc:docMk/>
          <pc:sldMk cId="3429598712" sldId="2145706230"/>
        </pc:sldMkLst>
        <pc:spChg chg="mod">
          <ac:chgData name="Abby Fellows" userId="8ab77458-b12c-4ee7-99bd-6e5b06067f13" providerId="ADAL" clId="{4430477D-20D7-D144-9D14-06636E53C91E}" dt="2023-04-04T15:53:27.928" v="10816" actId="20577"/>
          <ac:spMkLst>
            <pc:docMk/>
            <pc:sldMk cId="3429598712" sldId="2145706230"/>
            <ac:spMk id="2" creationId="{CD7A9BA8-A047-0F78-D1CC-F948C626881F}"/>
          </ac:spMkLst>
        </pc:spChg>
        <pc:spChg chg="mod">
          <ac:chgData name="Abby Fellows" userId="8ab77458-b12c-4ee7-99bd-6e5b06067f13" providerId="ADAL" clId="{4430477D-20D7-D144-9D14-06636E53C91E}" dt="2023-04-27T14:40:12.441" v="12584" actId="313"/>
          <ac:spMkLst>
            <pc:docMk/>
            <pc:sldMk cId="3429598712" sldId="2145706230"/>
            <ac:spMk id="3" creationId="{7A518D6B-0D0D-9708-6BE9-104A7C434D14}"/>
          </ac:spMkLst>
        </pc:spChg>
      </pc:sldChg>
      <pc:sldChg chg="modSp new del mod">
        <pc:chgData name="Abby Fellows" userId="8ab77458-b12c-4ee7-99bd-6e5b06067f13" providerId="ADAL" clId="{4430477D-20D7-D144-9D14-06636E53C91E}" dt="2023-04-11T15:16:53.154" v="11438" actId="680"/>
        <pc:sldMkLst>
          <pc:docMk/>
          <pc:sldMk cId="20279813" sldId="2145706231"/>
        </pc:sldMkLst>
        <pc:spChg chg="mod">
          <ac:chgData name="Abby Fellows" userId="8ab77458-b12c-4ee7-99bd-6e5b06067f13" providerId="ADAL" clId="{4430477D-20D7-D144-9D14-06636E53C91E}" dt="2023-04-11T15:16:53.154" v="11438" actId="680"/>
          <ac:spMkLst>
            <pc:docMk/>
            <pc:sldMk cId="20279813" sldId="2145706231"/>
            <ac:spMk id="2" creationId="{C05DFCDF-6871-2D94-CA01-13392FA0A5EA}"/>
          </ac:spMkLst>
        </pc:spChg>
      </pc:sldChg>
      <pc:sldChg chg="modSp mod">
        <pc:chgData name="Abby Fellows" userId="8ab77458-b12c-4ee7-99bd-6e5b06067f13" providerId="ADAL" clId="{4430477D-20D7-D144-9D14-06636E53C91E}" dt="2023-04-13T12:44:09.917" v="12161" actId="12"/>
        <pc:sldMkLst>
          <pc:docMk/>
          <pc:sldMk cId="2348357710" sldId="2145706232"/>
        </pc:sldMkLst>
        <pc:spChg chg="mod">
          <ac:chgData name="Abby Fellows" userId="8ab77458-b12c-4ee7-99bd-6e5b06067f13" providerId="ADAL" clId="{4430477D-20D7-D144-9D14-06636E53C91E}" dt="2023-04-13T12:44:09.917" v="12161" actId="12"/>
          <ac:spMkLst>
            <pc:docMk/>
            <pc:sldMk cId="2348357710" sldId="2145706232"/>
            <ac:spMk id="3" creationId="{D50AFF23-2376-2473-13F1-4FB952087ACF}"/>
          </ac:spMkLst>
        </pc:spChg>
      </pc:sldChg>
      <pc:sldChg chg="addSp delSp modSp new mod">
        <pc:chgData name="Abby Fellows" userId="8ab77458-b12c-4ee7-99bd-6e5b06067f13" providerId="ADAL" clId="{4430477D-20D7-D144-9D14-06636E53C91E}" dt="2023-04-12T15:17:55.052" v="11972" actId="962"/>
        <pc:sldMkLst>
          <pc:docMk/>
          <pc:sldMk cId="2886755843" sldId="2145706233"/>
        </pc:sldMkLst>
        <pc:spChg chg="del">
          <ac:chgData name="Abby Fellows" userId="8ab77458-b12c-4ee7-99bd-6e5b06067f13" providerId="ADAL" clId="{4430477D-20D7-D144-9D14-06636E53C91E}" dt="2023-04-12T15:17:29.711" v="11969" actId="478"/>
          <ac:spMkLst>
            <pc:docMk/>
            <pc:sldMk cId="2886755843" sldId="2145706233"/>
            <ac:spMk id="2" creationId="{24DA79E6-3685-75F0-59C0-847096739FA3}"/>
          </ac:spMkLst>
        </pc:spChg>
        <pc:picChg chg="add mod">
          <ac:chgData name="Abby Fellows" userId="8ab77458-b12c-4ee7-99bd-6e5b06067f13" providerId="ADAL" clId="{4430477D-20D7-D144-9D14-06636E53C91E}" dt="2023-04-12T15:17:55.052" v="11972" actId="962"/>
          <ac:picMkLst>
            <pc:docMk/>
            <pc:sldMk cId="2886755843" sldId="2145706233"/>
            <ac:picMk id="4" creationId="{83DFF52F-B781-75F7-57D0-E512E985E016}"/>
          </ac:picMkLst>
        </pc:picChg>
      </pc:sldChg>
      <pc:sldChg chg="addSp delSp modSp new mod modClrScheme chgLayout">
        <pc:chgData name="Abby Fellows" userId="8ab77458-b12c-4ee7-99bd-6e5b06067f13" providerId="ADAL" clId="{4430477D-20D7-D144-9D14-06636E53C91E}" dt="2023-05-09T18:57:26.948" v="13690"/>
        <pc:sldMkLst>
          <pc:docMk/>
          <pc:sldMk cId="3816053541" sldId="2145706234"/>
        </pc:sldMkLst>
        <pc:spChg chg="del mod ord">
          <ac:chgData name="Abby Fellows" userId="8ab77458-b12c-4ee7-99bd-6e5b06067f13" providerId="ADAL" clId="{4430477D-20D7-D144-9D14-06636E53C91E}" dt="2023-05-02T13:30:28.973" v="12875" actId="700"/>
          <ac:spMkLst>
            <pc:docMk/>
            <pc:sldMk cId="3816053541" sldId="2145706234"/>
            <ac:spMk id="2" creationId="{11B80CFF-66D8-4254-B87E-13008F2FA577}"/>
          </ac:spMkLst>
        </pc:spChg>
        <pc:spChg chg="del mod ord">
          <ac:chgData name="Abby Fellows" userId="8ab77458-b12c-4ee7-99bd-6e5b06067f13" providerId="ADAL" clId="{4430477D-20D7-D144-9D14-06636E53C91E}" dt="2023-05-02T13:30:28.973" v="12875" actId="700"/>
          <ac:spMkLst>
            <pc:docMk/>
            <pc:sldMk cId="3816053541" sldId="2145706234"/>
            <ac:spMk id="3" creationId="{44878A31-5864-3429-B818-CA7CC92672A4}"/>
          </ac:spMkLst>
        </pc:spChg>
        <pc:spChg chg="add mod ord">
          <ac:chgData name="Abby Fellows" userId="8ab77458-b12c-4ee7-99bd-6e5b06067f13" providerId="ADAL" clId="{4430477D-20D7-D144-9D14-06636E53C91E}" dt="2023-05-09T18:56:25.371" v="13653" actId="20577"/>
          <ac:spMkLst>
            <pc:docMk/>
            <pc:sldMk cId="3816053541" sldId="2145706234"/>
            <ac:spMk id="4" creationId="{C1C1BCCE-47F8-2E6C-62FE-CAEE947E4A03}"/>
          </ac:spMkLst>
        </pc:spChg>
        <pc:spChg chg="add mod ord">
          <ac:chgData name="Abby Fellows" userId="8ab77458-b12c-4ee7-99bd-6e5b06067f13" providerId="ADAL" clId="{4430477D-20D7-D144-9D14-06636E53C91E}" dt="2023-05-02T13:30:28.973" v="12875" actId="700"/>
          <ac:spMkLst>
            <pc:docMk/>
            <pc:sldMk cId="3816053541" sldId="2145706234"/>
            <ac:spMk id="5" creationId="{7C0DBECD-1355-F6B3-6D89-081F6E436710}"/>
          </ac:spMkLst>
        </pc:spChg>
        <pc:spChg chg="add mod ord">
          <ac:chgData name="Abby Fellows" userId="8ab77458-b12c-4ee7-99bd-6e5b06067f13" providerId="ADAL" clId="{4430477D-20D7-D144-9D14-06636E53C91E}" dt="2023-05-02T13:30:28.973" v="12875" actId="700"/>
          <ac:spMkLst>
            <pc:docMk/>
            <pc:sldMk cId="3816053541" sldId="2145706234"/>
            <ac:spMk id="6" creationId="{C83D1B7A-E4C6-737A-37EC-9BC6FCFA0C47}"/>
          </ac:spMkLst>
        </pc:spChg>
        <pc:graphicFrameChg chg="mod">
          <ac:chgData name="Abby Fellows" userId="8ab77458-b12c-4ee7-99bd-6e5b06067f13" providerId="ADAL" clId="{4430477D-20D7-D144-9D14-06636E53C91E}" dt="2023-05-09T18:57:26.948" v="13690"/>
          <ac:graphicFrameMkLst>
            <pc:docMk/>
            <pc:sldMk cId="3816053541" sldId="2145706234"/>
            <ac:graphicFrameMk id="2" creationId="{18AE4160-680C-BE14-9D45-ADC89FE99796}"/>
          </ac:graphicFrameMkLst>
        </pc:graphicFrameChg>
      </pc:sldChg>
      <pc:sldChg chg="addSp delSp modSp new mod modClrScheme chgLayout">
        <pc:chgData name="Abby Fellows" userId="8ab77458-b12c-4ee7-99bd-6e5b06067f13" providerId="ADAL" clId="{4430477D-20D7-D144-9D14-06636E53C91E}" dt="2023-05-08T16:07:44.440" v="13544" actId="1076"/>
        <pc:sldMkLst>
          <pc:docMk/>
          <pc:sldMk cId="2859434470" sldId="2145706235"/>
        </pc:sldMkLst>
        <pc:spChg chg="del mod ord">
          <ac:chgData name="Abby Fellows" userId="8ab77458-b12c-4ee7-99bd-6e5b06067f13" providerId="ADAL" clId="{4430477D-20D7-D144-9D14-06636E53C91E}" dt="2023-05-08T16:03:48.505" v="13225" actId="700"/>
          <ac:spMkLst>
            <pc:docMk/>
            <pc:sldMk cId="2859434470" sldId="2145706235"/>
            <ac:spMk id="2" creationId="{C998E123-790A-C4BA-ADC2-A7BDFA177927}"/>
          </ac:spMkLst>
        </pc:spChg>
        <pc:spChg chg="add mod ord">
          <ac:chgData name="Abby Fellows" userId="8ab77458-b12c-4ee7-99bd-6e5b06067f13" providerId="ADAL" clId="{4430477D-20D7-D144-9D14-06636E53C91E}" dt="2023-05-08T16:07:44.440" v="13544" actId="1076"/>
          <ac:spMkLst>
            <pc:docMk/>
            <pc:sldMk cId="2859434470" sldId="2145706235"/>
            <ac:spMk id="5" creationId="{0B89206D-A240-7BC2-5032-647E6EA3211D}"/>
          </ac:spMkLst>
        </pc:spChg>
        <pc:spChg chg="add mod ord">
          <ac:chgData name="Abby Fellows" userId="8ab77458-b12c-4ee7-99bd-6e5b06067f13" providerId="ADAL" clId="{4430477D-20D7-D144-9D14-06636E53C91E}" dt="2023-05-08T16:06:59.136" v="13527" actId="1076"/>
          <ac:spMkLst>
            <pc:docMk/>
            <pc:sldMk cId="2859434470" sldId="2145706235"/>
            <ac:spMk id="6" creationId="{EBD2C5F9-AAEF-6A2B-BED1-A1490BEE19F9}"/>
          </ac:spMkLst>
        </pc:spChg>
        <pc:picChg chg="add mod">
          <ac:chgData name="Abby Fellows" userId="8ab77458-b12c-4ee7-99bd-6e5b06067f13" providerId="ADAL" clId="{4430477D-20D7-D144-9D14-06636E53C91E}" dt="2023-05-08T16:03:52.346" v="13226" actId="1076"/>
          <ac:picMkLst>
            <pc:docMk/>
            <pc:sldMk cId="2859434470" sldId="2145706235"/>
            <ac:picMk id="4" creationId="{B6A3D592-52E7-595C-1659-96921E43F1D3}"/>
          </ac:picMkLst>
        </pc:picChg>
      </pc:sldChg>
      <pc:sldChg chg="addSp delSp modSp new mod">
        <pc:chgData name="Abby Fellows" userId="8ab77458-b12c-4ee7-99bd-6e5b06067f13" providerId="ADAL" clId="{4430477D-20D7-D144-9D14-06636E53C91E}" dt="2023-05-08T17:08:32.009" v="13642" actId="1076"/>
        <pc:sldMkLst>
          <pc:docMk/>
          <pc:sldMk cId="3340710784" sldId="2145706236"/>
        </pc:sldMkLst>
        <pc:spChg chg="mod">
          <ac:chgData name="Abby Fellows" userId="8ab77458-b12c-4ee7-99bd-6e5b06067f13" providerId="ADAL" clId="{4430477D-20D7-D144-9D14-06636E53C91E}" dt="2023-05-08T16:09:19.659" v="13626"/>
          <ac:spMkLst>
            <pc:docMk/>
            <pc:sldMk cId="3340710784" sldId="2145706236"/>
            <ac:spMk id="2" creationId="{1BCFA3C9-77A6-005A-409D-49A8B11FE943}"/>
          </ac:spMkLst>
        </pc:spChg>
        <pc:spChg chg="mod">
          <ac:chgData name="Abby Fellows" userId="8ab77458-b12c-4ee7-99bd-6e5b06067f13" providerId="ADAL" clId="{4430477D-20D7-D144-9D14-06636E53C91E}" dt="2023-05-08T17:08:25.984" v="13640" actId="1076"/>
          <ac:spMkLst>
            <pc:docMk/>
            <pc:sldMk cId="3340710784" sldId="2145706236"/>
            <ac:spMk id="3" creationId="{F8D0154D-F149-037E-48CD-F546CD77301D}"/>
          </ac:spMkLst>
        </pc:spChg>
        <pc:spChg chg="del">
          <ac:chgData name="Abby Fellows" userId="8ab77458-b12c-4ee7-99bd-6e5b06067f13" providerId="ADAL" clId="{4430477D-20D7-D144-9D14-06636E53C91E}" dt="2023-05-08T16:09:35.996" v="13631" actId="478"/>
          <ac:spMkLst>
            <pc:docMk/>
            <pc:sldMk cId="3340710784" sldId="2145706236"/>
            <ac:spMk id="4" creationId="{3E10291F-8616-B896-CBB8-35EC14B6E9B2}"/>
          </ac:spMkLst>
        </pc:spChg>
        <pc:picChg chg="add mod">
          <ac:chgData name="Abby Fellows" userId="8ab77458-b12c-4ee7-99bd-6e5b06067f13" providerId="ADAL" clId="{4430477D-20D7-D144-9D14-06636E53C91E}" dt="2023-05-08T17:08:32.009" v="13642" actId="1076"/>
          <ac:picMkLst>
            <pc:docMk/>
            <pc:sldMk cId="3340710784" sldId="2145706236"/>
            <ac:picMk id="6" creationId="{EE75AA1F-F6C8-CF98-B04E-089196B530F8}"/>
          </ac:picMkLst>
        </pc:picChg>
      </pc:sldChg>
      <pc:sldChg chg="addSp delSp mod">
        <pc:chgData name="Abby Fellows" userId="8ab77458-b12c-4ee7-99bd-6e5b06067f13" providerId="ADAL" clId="{4430477D-20D7-D144-9D14-06636E53C91E}" dt="2023-05-09T18:58:53.106" v="13692" actId="22"/>
        <pc:sldMkLst>
          <pc:docMk/>
          <pc:sldMk cId="70641613" sldId="2145706237"/>
        </pc:sldMkLst>
        <pc:spChg chg="add del">
          <ac:chgData name="Abby Fellows" userId="8ab77458-b12c-4ee7-99bd-6e5b06067f13" providerId="ADAL" clId="{4430477D-20D7-D144-9D14-06636E53C91E}" dt="2023-05-09T18:58:53.106" v="13692" actId="22"/>
          <ac:spMkLst>
            <pc:docMk/>
            <pc:sldMk cId="70641613" sldId="2145706237"/>
            <ac:spMk id="3" creationId="{37AD3316-196F-0F6B-715B-3FBF6D6E2A88}"/>
          </ac:spMkLst>
        </pc:spChg>
      </pc:sldChg>
    </pc:docChg>
  </pc:docChgLst>
  <pc:docChgLst>
    <pc:chgData name="Stephanie Morgan" userId="S::d33365g@dartmouth.edu::d33c0d5c-dbbc-4a5f-a7bf-151bd6054802" providerId="AD" clId="Web-{F4A92B07-1704-1AE7-1B17-C68E70C17895}"/>
    <pc:docChg chg="addSld modSld sldOrd">
      <pc:chgData name="Stephanie Morgan" userId="S::d33365g@dartmouth.edu::d33c0d5c-dbbc-4a5f-a7bf-151bd6054802" providerId="AD" clId="Web-{F4A92B07-1704-1AE7-1B17-C68E70C17895}" dt="2023-04-11T18:39:16.096" v="231" actId="20577"/>
      <pc:docMkLst>
        <pc:docMk/>
      </pc:docMkLst>
      <pc:sldChg chg="modSp new">
        <pc:chgData name="Stephanie Morgan" userId="S::d33365g@dartmouth.edu::d33c0d5c-dbbc-4a5f-a7bf-151bd6054802" providerId="AD" clId="Web-{F4A92B07-1704-1AE7-1B17-C68E70C17895}" dt="2023-04-11T18:39:16.096" v="231" actId="20577"/>
        <pc:sldMkLst>
          <pc:docMk/>
          <pc:sldMk cId="512587746" sldId="2145706231"/>
        </pc:sldMkLst>
        <pc:spChg chg="mod">
          <ac:chgData name="Stephanie Morgan" userId="S::d33365g@dartmouth.edu::d33c0d5c-dbbc-4a5f-a7bf-151bd6054802" providerId="AD" clId="Web-{F4A92B07-1704-1AE7-1B17-C68E70C17895}" dt="2023-04-11T18:22:14.886" v="21" actId="20577"/>
          <ac:spMkLst>
            <pc:docMk/>
            <pc:sldMk cId="512587746" sldId="2145706231"/>
            <ac:spMk id="2" creationId="{881FEF4D-38D2-100D-002B-4E6C77EAFB3C}"/>
          </ac:spMkLst>
        </pc:spChg>
        <pc:spChg chg="mod">
          <ac:chgData name="Stephanie Morgan" userId="S::d33365g@dartmouth.edu::d33c0d5c-dbbc-4a5f-a7bf-151bd6054802" providerId="AD" clId="Web-{F4A92B07-1704-1AE7-1B17-C68E70C17895}" dt="2023-04-11T18:21:57.745" v="12" actId="20577"/>
          <ac:spMkLst>
            <pc:docMk/>
            <pc:sldMk cId="512587746" sldId="2145706231"/>
            <ac:spMk id="3" creationId="{A81BE4DF-2BDF-0A61-8B4C-25B2818A7A2E}"/>
          </ac:spMkLst>
        </pc:spChg>
        <pc:spChg chg="mod">
          <ac:chgData name="Stephanie Morgan" userId="S::d33365g@dartmouth.edu::d33c0d5c-dbbc-4a5f-a7bf-151bd6054802" providerId="AD" clId="Web-{F4A92B07-1704-1AE7-1B17-C68E70C17895}" dt="2023-04-11T18:39:16.096" v="231" actId="20577"/>
          <ac:spMkLst>
            <pc:docMk/>
            <pc:sldMk cId="512587746" sldId="2145706231"/>
            <ac:spMk id="4" creationId="{A447D25C-7C5A-94D2-2D6F-349CD26C0785}"/>
          </ac:spMkLst>
        </pc:spChg>
      </pc:sldChg>
      <pc:sldChg chg="modSp new ord">
        <pc:chgData name="Stephanie Morgan" userId="S::d33365g@dartmouth.edu::d33c0d5c-dbbc-4a5f-a7bf-151bd6054802" providerId="AD" clId="Web-{F4A92B07-1704-1AE7-1B17-C68E70C17895}" dt="2023-04-11T18:38:14.531" v="219" actId="14100"/>
        <pc:sldMkLst>
          <pc:docMk/>
          <pc:sldMk cId="2348357710" sldId="2145706232"/>
        </pc:sldMkLst>
        <pc:spChg chg="mod">
          <ac:chgData name="Stephanie Morgan" userId="S::d33365g@dartmouth.edu::d33c0d5c-dbbc-4a5f-a7bf-151bd6054802" providerId="AD" clId="Web-{F4A92B07-1704-1AE7-1B17-C68E70C17895}" dt="2023-04-11T18:25:45.660" v="51" actId="20577"/>
          <ac:spMkLst>
            <pc:docMk/>
            <pc:sldMk cId="2348357710" sldId="2145706232"/>
            <ac:spMk id="2" creationId="{3AF9D5FF-40C4-9A41-2F95-6CD703705AB6}"/>
          </ac:spMkLst>
        </pc:spChg>
        <pc:spChg chg="mod">
          <ac:chgData name="Stephanie Morgan" userId="S::d33365g@dartmouth.edu::d33c0d5c-dbbc-4a5f-a7bf-151bd6054802" providerId="AD" clId="Web-{F4A92B07-1704-1AE7-1B17-C68E70C17895}" dt="2023-04-11T18:38:14.531" v="219" actId="14100"/>
          <ac:spMkLst>
            <pc:docMk/>
            <pc:sldMk cId="2348357710" sldId="2145706232"/>
            <ac:spMk id="3" creationId="{D50AFF23-2376-2473-13F1-4FB952087ACF}"/>
          </ac:spMkLst>
        </pc:spChg>
      </pc:sldChg>
    </pc:docChg>
  </pc:docChgLst>
  <pc:docChgLst>
    <pc:chgData name="Stephanie Morgan" userId="S::d33365g@dartmouth.edu::d33c0d5c-dbbc-4a5f-a7bf-151bd6054802" providerId="AD" clId="Web-{68A40599-80A9-59CD-2890-3EDBAE324B50}"/>
    <pc:docChg chg="addSld delSld modSld sldOrd">
      <pc:chgData name="Stephanie Morgan" userId="S::d33365g@dartmouth.edu::d33c0d5c-dbbc-4a5f-a7bf-151bd6054802" providerId="AD" clId="Web-{68A40599-80A9-59CD-2890-3EDBAE324B50}" dt="2023-05-08T20:38:58.720" v="673" actId="14100"/>
      <pc:docMkLst>
        <pc:docMk/>
      </pc:docMkLst>
      <pc:sldChg chg="modSp">
        <pc:chgData name="Stephanie Morgan" userId="S::d33365g@dartmouth.edu::d33c0d5c-dbbc-4a5f-a7bf-151bd6054802" providerId="AD" clId="Web-{68A40599-80A9-59CD-2890-3EDBAE324B50}" dt="2023-05-08T18:43:11.586" v="173" actId="14100"/>
        <pc:sldMkLst>
          <pc:docMk/>
          <pc:sldMk cId="3727613952" sldId="266"/>
        </pc:sldMkLst>
        <pc:spChg chg="mod">
          <ac:chgData name="Stephanie Morgan" userId="S::d33365g@dartmouth.edu::d33c0d5c-dbbc-4a5f-a7bf-151bd6054802" providerId="AD" clId="Web-{68A40599-80A9-59CD-2890-3EDBAE324B50}" dt="2023-05-08T18:43:11.586" v="173" actId="14100"/>
          <ac:spMkLst>
            <pc:docMk/>
            <pc:sldMk cId="3727613952" sldId="266"/>
            <ac:spMk id="11" creationId="{67BC13CD-11FF-747C-94AE-31B93C2145BB}"/>
          </ac:spMkLst>
        </pc:spChg>
      </pc:sldChg>
      <pc:sldChg chg="modSp">
        <pc:chgData name="Stephanie Morgan" userId="S::d33365g@dartmouth.edu::d33c0d5c-dbbc-4a5f-a7bf-151bd6054802" providerId="AD" clId="Web-{68A40599-80A9-59CD-2890-3EDBAE324B50}" dt="2023-05-08T18:56:45.986" v="253" actId="20577"/>
        <pc:sldMkLst>
          <pc:docMk/>
          <pc:sldMk cId="1349449161" sldId="268"/>
        </pc:sldMkLst>
        <pc:spChg chg="mod">
          <ac:chgData name="Stephanie Morgan" userId="S::d33365g@dartmouth.edu::d33c0d5c-dbbc-4a5f-a7bf-151bd6054802" providerId="AD" clId="Web-{68A40599-80A9-59CD-2890-3EDBAE324B50}" dt="2023-05-08T18:37:52.077" v="157" actId="1076"/>
          <ac:spMkLst>
            <pc:docMk/>
            <pc:sldMk cId="1349449161" sldId="268"/>
            <ac:spMk id="2" creationId="{C2D4A839-C7BE-A8E6-257C-1CE9ED48D021}"/>
          </ac:spMkLst>
        </pc:spChg>
        <pc:spChg chg="mod">
          <ac:chgData name="Stephanie Morgan" userId="S::d33365g@dartmouth.edu::d33c0d5c-dbbc-4a5f-a7bf-151bd6054802" providerId="AD" clId="Web-{68A40599-80A9-59CD-2890-3EDBAE324B50}" dt="2023-05-08T18:56:45.986" v="253" actId="20577"/>
          <ac:spMkLst>
            <pc:docMk/>
            <pc:sldMk cId="1349449161" sldId="268"/>
            <ac:spMk id="3" creationId="{EBE220DB-11E2-2417-7F31-73E26E486E88}"/>
          </ac:spMkLst>
        </pc:spChg>
      </pc:sldChg>
      <pc:sldChg chg="modSp">
        <pc:chgData name="Stephanie Morgan" userId="S::d33365g@dartmouth.edu::d33c0d5c-dbbc-4a5f-a7bf-151bd6054802" providerId="AD" clId="Web-{68A40599-80A9-59CD-2890-3EDBAE324B50}" dt="2023-05-08T20:27:24.532" v="517" actId="1076"/>
        <pc:sldMkLst>
          <pc:docMk/>
          <pc:sldMk cId="2528643938" sldId="270"/>
        </pc:sldMkLst>
        <pc:spChg chg="mod">
          <ac:chgData name="Stephanie Morgan" userId="S::d33365g@dartmouth.edu::d33c0d5c-dbbc-4a5f-a7bf-151bd6054802" providerId="AD" clId="Web-{68A40599-80A9-59CD-2890-3EDBAE324B50}" dt="2023-05-08T20:26:28.344" v="506" actId="1076"/>
          <ac:spMkLst>
            <pc:docMk/>
            <pc:sldMk cId="2528643938" sldId="270"/>
            <ac:spMk id="2" creationId="{5F808D1D-3C69-ECFD-A463-38FC83E75DFD}"/>
          </ac:spMkLst>
        </pc:spChg>
        <pc:spChg chg="mod">
          <ac:chgData name="Stephanie Morgan" userId="S::d33365g@dartmouth.edu::d33c0d5c-dbbc-4a5f-a7bf-151bd6054802" providerId="AD" clId="Web-{68A40599-80A9-59CD-2890-3EDBAE324B50}" dt="2023-05-08T20:27:24.532" v="517" actId="1076"/>
          <ac:spMkLst>
            <pc:docMk/>
            <pc:sldMk cId="2528643938" sldId="270"/>
            <ac:spMk id="3" creationId="{91374B07-3E6E-DBEB-0C72-F275FF39B9DE}"/>
          </ac:spMkLst>
        </pc:spChg>
      </pc:sldChg>
      <pc:sldChg chg="modSp">
        <pc:chgData name="Stephanie Morgan" userId="S::d33365g@dartmouth.edu::d33c0d5c-dbbc-4a5f-a7bf-151bd6054802" providerId="AD" clId="Web-{68A40599-80A9-59CD-2890-3EDBAE324B50}" dt="2023-05-08T18:57:28.940" v="256" actId="20577"/>
        <pc:sldMkLst>
          <pc:docMk/>
          <pc:sldMk cId="1244740111" sldId="272"/>
        </pc:sldMkLst>
        <pc:spChg chg="mod">
          <ac:chgData name="Stephanie Morgan" userId="S::d33365g@dartmouth.edu::d33c0d5c-dbbc-4a5f-a7bf-151bd6054802" providerId="AD" clId="Web-{68A40599-80A9-59CD-2890-3EDBAE324B50}" dt="2023-05-08T18:57:28.940" v="256" actId="20577"/>
          <ac:spMkLst>
            <pc:docMk/>
            <pc:sldMk cId="1244740111" sldId="272"/>
            <ac:spMk id="5" creationId="{69A27203-4CFF-8593-D671-022BF5E56D75}"/>
          </ac:spMkLst>
        </pc:spChg>
      </pc:sldChg>
      <pc:sldChg chg="modSp">
        <pc:chgData name="Stephanie Morgan" userId="S::d33365g@dartmouth.edu::d33c0d5c-dbbc-4a5f-a7bf-151bd6054802" providerId="AD" clId="Web-{68A40599-80A9-59CD-2890-3EDBAE324B50}" dt="2023-05-08T20:38:58.720" v="673" actId="14100"/>
        <pc:sldMkLst>
          <pc:docMk/>
          <pc:sldMk cId="950533110" sldId="277"/>
        </pc:sldMkLst>
        <pc:spChg chg="mod">
          <ac:chgData name="Stephanie Morgan" userId="S::d33365g@dartmouth.edu::d33c0d5c-dbbc-4a5f-a7bf-151bd6054802" providerId="AD" clId="Web-{68A40599-80A9-59CD-2890-3EDBAE324B50}" dt="2023-05-08T20:38:58.720" v="673" actId="14100"/>
          <ac:spMkLst>
            <pc:docMk/>
            <pc:sldMk cId="950533110" sldId="277"/>
            <ac:spMk id="3" creationId="{E826607E-7500-05DE-1A2E-4E70602F3374}"/>
          </ac:spMkLst>
        </pc:spChg>
      </pc:sldChg>
      <pc:sldChg chg="modSp">
        <pc:chgData name="Stephanie Morgan" userId="S::d33365g@dartmouth.edu::d33c0d5c-dbbc-4a5f-a7bf-151bd6054802" providerId="AD" clId="Web-{68A40599-80A9-59CD-2890-3EDBAE324B50}" dt="2023-05-08T19:54:11.721" v="285" actId="14100"/>
        <pc:sldMkLst>
          <pc:docMk/>
          <pc:sldMk cId="4088047471" sldId="2145706208"/>
        </pc:sldMkLst>
        <pc:spChg chg="mod">
          <ac:chgData name="Stephanie Morgan" userId="S::d33365g@dartmouth.edu::d33c0d5c-dbbc-4a5f-a7bf-151bd6054802" providerId="AD" clId="Web-{68A40599-80A9-59CD-2890-3EDBAE324B50}" dt="2023-05-08T19:54:11.721" v="285" actId="14100"/>
          <ac:spMkLst>
            <pc:docMk/>
            <pc:sldMk cId="4088047471" sldId="2145706208"/>
            <ac:spMk id="3" creationId="{85DD43E9-A0E0-E556-F5CA-1FBE47DF2909}"/>
          </ac:spMkLst>
        </pc:spChg>
      </pc:sldChg>
      <pc:sldChg chg="modSp">
        <pc:chgData name="Stephanie Morgan" userId="S::d33365g@dartmouth.edu::d33c0d5c-dbbc-4a5f-a7bf-151bd6054802" providerId="AD" clId="Web-{68A40599-80A9-59CD-2890-3EDBAE324B50}" dt="2023-05-08T18:56:13.203" v="251" actId="1076"/>
        <pc:sldMkLst>
          <pc:docMk/>
          <pc:sldMk cId="3212550390" sldId="2145706209"/>
        </pc:sldMkLst>
        <pc:spChg chg="mod">
          <ac:chgData name="Stephanie Morgan" userId="S::d33365g@dartmouth.edu::d33c0d5c-dbbc-4a5f-a7bf-151bd6054802" providerId="AD" clId="Web-{68A40599-80A9-59CD-2890-3EDBAE324B50}" dt="2023-05-08T18:56:04.125" v="250" actId="1076"/>
          <ac:spMkLst>
            <pc:docMk/>
            <pc:sldMk cId="3212550390" sldId="2145706209"/>
            <ac:spMk id="2" creationId="{2DBDA83B-1FAB-0986-B60F-D91CF961D16E}"/>
          </ac:spMkLst>
        </pc:spChg>
        <pc:spChg chg="mod">
          <ac:chgData name="Stephanie Morgan" userId="S::d33365g@dartmouth.edu::d33c0d5c-dbbc-4a5f-a7bf-151bd6054802" providerId="AD" clId="Web-{68A40599-80A9-59CD-2890-3EDBAE324B50}" dt="2023-05-08T18:56:13.203" v="251" actId="1076"/>
          <ac:spMkLst>
            <pc:docMk/>
            <pc:sldMk cId="3212550390" sldId="2145706209"/>
            <ac:spMk id="3" creationId="{7EE183B8-27E3-BD81-7801-605DA7309032}"/>
          </ac:spMkLst>
        </pc:spChg>
      </pc:sldChg>
      <pc:sldChg chg="modSp">
        <pc:chgData name="Stephanie Morgan" userId="S::d33365g@dartmouth.edu::d33c0d5c-dbbc-4a5f-a7bf-151bd6054802" providerId="AD" clId="Web-{68A40599-80A9-59CD-2890-3EDBAE324B50}" dt="2023-05-08T18:35:28.557" v="130" actId="14100"/>
        <pc:sldMkLst>
          <pc:docMk/>
          <pc:sldMk cId="78374772" sldId="2145706210"/>
        </pc:sldMkLst>
        <pc:spChg chg="mod">
          <ac:chgData name="Stephanie Morgan" userId="S::d33365g@dartmouth.edu::d33c0d5c-dbbc-4a5f-a7bf-151bd6054802" providerId="AD" clId="Web-{68A40599-80A9-59CD-2890-3EDBAE324B50}" dt="2023-05-08T18:35:28.557" v="130" actId="14100"/>
          <ac:spMkLst>
            <pc:docMk/>
            <pc:sldMk cId="78374772" sldId="2145706210"/>
            <ac:spMk id="4" creationId="{ED72F159-F2C2-ED6D-A100-0FAED806AFCC}"/>
          </ac:spMkLst>
        </pc:spChg>
      </pc:sldChg>
      <pc:sldChg chg="del">
        <pc:chgData name="Stephanie Morgan" userId="S::d33365g@dartmouth.edu::d33c0d5c-dbbc-4a5f-a7bf-151bd6054802" providerId="AD" clId="Web-{68A40599-80A9-59CD-2890-3EDBAE324B50}" dt="2023-05-08T18:33:15.819" v="129"/>
        <pc:sldMkLst>
          <pc:docMk/>
          <pc:sldMk cId="213380930" sldId="2145706212"/>
        </pc:sldMkLst>
      </pc:sldChg>
      <pc:sldChg chg="addSp delSp modSp mod ord modClrScheme chgLayout">
        <pc:chgData name="Stephanie Morgan" userId="S::d33365g@dartmouth.edu::d33c0d5c-dbbc-4a5f-a7bf-151bd6054802" providerId="AD" clId="Web-{68A40599-80A9-59CD-2890-3EDBAE324B50}" dt="2023-05-08T20:19:59.163" v="452"/>
        <pc:sldMkLst>
          <pc:docMk/>
          <pc:sldMk cId="3489379552" sldId="2145706215"/>
        </pc:sldMkLst>
        <pc:spChg chg="mod ord">
          <ac:chgData name="Stephanie Morgan" userId="S::d33365g@dartmouth.edu::d33c0d5c-dbbc-4a5f-a7bf-151bd6054802" providerId="AD" clId="Web-{68A40599-80A9-59CD-2890-3EDBAE324B50}" dt="2023-05-08T20:09:11.476" v="429" actId="1076"/>
          <ac:spMkLst>
            <pc:docMk/>
            <pc:sldMk cId="3489379552" sldId="2145706215"/>
            <ac:spMk id="2" creationId="{11579F45-FAA5-E100-FCFC-3421D9325369}"/>
          </ac:spMkLst>
        </pc:spChg>
        <pc:spChg chg="mod ord">
          <ac:chgData name="Stephanie Morgan" userId="S::d33365g@dartmouth.edu::d33c0d5c-dbbc-4a5f-a7bf-151bd6054802" providerId="AD" clId="Web-{68A40599-80A9-59CD-2890-3EDBAE324B50}" dt="2023-05-08T20:17:53.676" v="451" actId="20577"/>
          <ac:spMkLst>
            <pc:docMk/>
            <pc:sldMk cId="3489379552" sldId="2145706215"/>
            <ac:spMk id="3" creationId="{7A8A66A3-9271-13A3-7167-91EB3672008F}"/>
          </ac:spMkLst>
        </pc:spChg>
        <pc:spChg chg="add del mod ord">
          <ac:chgData name="Stephanie Morgan" userId="S::d33365g@dartmouth.edu::d33c0d5c-dbbc-4a5f-a7bf-151bd6054802" providerId="AD" clId="Web-{68A40599-80A9-59CD-2890-3EDBAE324B50}" dt="2023-05-08T19:58:08.977" v="293"/>
          <ac:spMkLst>
            <pc:docMk/>
            <pc:sldMk cId="3489379552" sldId="2145706215"/>
            <ac:spMk id="4" creationId="{B2A1EF73-37AA-9AE6-89AB-C2ABEAD39EBE}"/>
          </ac:spMkLst>
        </pc:spChg>
      </pc:sldChg>
      <pc:sldChg chg="modSp ord">
        <pc:chgData name="Stephanie Morgan" userId="S::d33365g@dartmouth.edu::d33c0d5c-dbbc-4a5f-a7bf-151bd6054802" providerId="AD" clId="Web-{68A40599-80A9-59CD-2890-3EDBAE324B50}" dt="2023-05-08T20:21:59.713" v="462" actId="1076"/>
        <pc:sldMkLst>
          <pc:docMk/>
          <pc:sldMk cId="3314747077" sldId="2145706216"/>
        </pc:sldMkLst>
        <pc:spChg chg="mod">
          <ac:chgData name="Stephanie Morgan" userId="S::d33365g@dartmouth.edu::d33c0d5c-dbbc-4a5f-a7bf-151bd6054802" providerId="AD" clId="Web-{68A40599-80A9-59CD-2890-3EDBAE324B50}" dt="2023-05-08T20:21:59.713" v="462" actId="1076"/>
          <ac:spMkLst>
            <pc:docMk/>
            <pc:sldMk cId="3314747077" sldId="2145706216"/>
            <ac:spMk id="3" creationId="{418C8473-7ABD-4B30-0376-6DCA849CAA13}"/>
          </ac:spMkLst>
        </pc:spChg>
      </pc:sldChg>
      <pc:sldChg chg="ord">
        <pc:chgData name="Stephanie Morgan" userId="S::d33365g@dartmouth.edu::d33c0d5c-dbbc-4a5f-a7bf-151bd6054802" providerId="AD" clId="Web-{68A40599-80A9-59CD-2890-3EDBAE324B50}" dt="2023-05-08T20:23:44.606" v="473"/>
        <pc:sldMkLst>
          <pc:docMk/>
          <pc:sldMk cId="1009542531" sldId="2145706218"/>
        </pc:sldMkLst>
      </pc:sldChg>
      <pc:sldChg chg="modSp">
        <pc:chgData name="Stephanie Morgan" userId="S::d33365g@dartmouth.edu::d33c0d5c-dbbc-4a5f-a7bf-151bd6054802" providerId="AD" clId="Web-{68A40599-80A9-59CD-2890-3EDBAE324B50}" dt="2023-05-08T20:22:15.573" v="463" actId="20577"/>
        <pc:sldMkLst>
          <pc:docMk/>
          <pc:sldMk cId="3861093743" sldId="2145706219"/>
        </pc:sldMkLst>
        <pc:spChg chg="mod">
          <ac:chgData name="Stephanie Morgan" userId="S::d33365g@dartmouth.edu::d33c0d5c-dbbc-4a5f-a7bf-151bd6054802" providerId="AD" clId="Web-{68A40599-80A9-59CD-2890-3EDBAE324B50}" dt="2023-05-08T20:22:15.573" v="463" actId="20577"/>
          <ac:spMkLst>
            <pc:docMk/>
            <pc:sldMk cId="3861093743" sldId="2145706219"/>
            <ac:spMk id="3" creationId="{3AF5E077-5797-5756-A2EF-B6C141BAE08F}"/>
          </ac:spMkLst>
        </pc:spChg>
      </pc:sldChg>
      <pc:sldChg chg="modSp">
        <pc:chgData name="Stephanie Morgan" userId="S::d33365g@dartmouth.edu::d33c0d5c-dbbc-4a5f-a7bf-151bd6054802" providerId="AD" clId="Web-{68A40599-80A9-59CD-2890-3EDBAE324B50}" dt="2023-05-08T20:22:50.886" v="466" actId="1076"/>
        <pc:sldMkLst>
          <pc:docMk/>
          <pc:sldMk cId="270724897" sldId="2145706220"/>
        </pc:sldMkLst>
        <pc:spChg chg="mod">
          <ac:chgData name="Stephanie Morgan" userId="S::d33365g@dartmouth.edu::d33c0d5c-dbbc-4a5f-a7bf-151bd6054802" providerId="AD" clId="Web-{68A40599-80A9-59CD-2890-3EDBAE324B50}" dt="2023-05-08T20:22:50.886" v="466" actId="1076"/>
          <ac:spMkLst>
            <pc:docMk/>
            <pc:sldMk cId="270724897" sldId="2145706220"/>
            <ac:spMk id="3" creationId="{9DF09EAF-A42F-2F7C-34FE-FAEE9D8CD3E2}"/>
          </ac:spMkLst>
        </pc:spChg>
      </pc:sldChg>
      <pc:sldChg chg="modSp">
        <pc:chgData name="Stephanie Morgan" userId="S::d33365g@dartmouth.edu::d33c0d5c-dbbc-4a5f-a7bf-151bd6054802" providerId="AD" clId="Web-{68A40599-80A9-59CD-2890-3EDBAE324B50}" dt="2023-05-08T20:37:34.343" v="658" actId="1076"/>
        <pc:sldMkLst>
          <pc:docMk/>
          <pc:sldMk cId="1969296378" sldId="2145706221"/>
        </pc:sldMkLst>
        <pc:spChg chg="mod">
          <ac:chgData name="Stephanie Morgan" userId="S::d33365g@dartmouth.edu::d33c0d5c-dbbc-4a5f-a7bf-151bd6054802" providerId="AD" clId="Web-{68A40599-80A9-59CD-2890-3EDBAE324B50}" dt="2023-05-08T20:37:34.343" v="658" actId="1076"/>
          <ac:spMkLst>
            <pc:docMk/>
            <pc:sldMk cId="1969296378" sldId="2145706221"/>
            <ac:spMk id="3" creationId="{7379DB3A-8212-7252-F54A-2F075223EFB6}"/>
          </ac:spMkLst>
        </pc:spChg>
      </pc:sldChg>
      <pc:sldChg chg="modSp">
        <pc:chgData name="Stephanie Morgan" userId="S::d33365g@dartmouth.edu::d33c0d5c-dbbc-4a5f-a7bf-151bd6054802" providerId="AD" clId="Web-{68A40599-80A9-59CD-2890-3EDBAE324B50}" dt="2023-05-08T18:58:20.113" v="259" actId="20577"/>
        <pc:sldMkLst>
          <pc:docMk/>
          <pc:sldMk cId="1412965522" sldId="2145706223"/>
        </pc:sldMkLst>
        <pc:spChg chg="mod">
          <ac:chgData name="Stephanie Morgan" userId="S::d33365g@dartmouth.edu::d33c0d5c-dbbc-4a5f-a7bf-151bd6054802" providerId="AD" clId="Web-{68A40599-80A9-59CD-2890-3EDBAE324B50}" dt="2023-05-08T18:58:20.113" v="259" actId="20577"/>
          <ac:spMkLst>
            <pc:docMk/>
            <pc:sldMk cId="1412965522" sldId="2145706223"/>
            <ac:spMk id="6" creationId="{A613C64F-7F67-1EA1-A68B-ADF0A5CD94E5}"/>
          </ac:spMkLst>
        </pc:spChg>
      </pc:sldChg>
      <pc:sldChg chg="modSp">
        <pc:chgData name="Stephanie Morgan" userId="S::d33365g@dartmouth.edu::d33c0d5c-dbbc-4a5f-a7bf-151bd6054802" providerId="AD" clId="Web-{68A40599-80A9-59CD-2890-3EDBAE324B50}" dt="2023-05-08T19:00:34.274" v="279" actId="20577"/>
        <pc:sldMkLst>
          <pc:docMk/>
          <pc:sldMk cId="1610255119" sldId="2145706224"/>
        </pc:sldMkLst>
        <pc:spChg chg="mod">
          <ac:chgData name="Stephanie Morgan" userId="S::d33365g@dartmouth.edu::d33c0d5c-dbbc-4a5f-a7bf-151bd6054802" providerId="AD" clId="Web-{68A40599-80A9-59CD-2890-3EDBAE324B50}" dt="2023-05-08T19:00:34.274" v="279" actId="20577"/>
          <ac:spMkLst>
            <pc:docMk/>
            <pc:sldMk cId="1610255119" sldId="2145706224"/>
            <ac:spMk id="3" creationId="{6079E084-D63B-CE61-2119-3F0EECFCBB04}"/>
          </ac:spMkLst>
        </pc:spChg>
        <pc:spChg chg="mod">
          <ac:chgData name="Stephanie Morgan" userId="S::d33365g@dartmouth.edu::d33c0d5c-dbbc-4a5f-a7bf-151bd6054802" providerId="AD" clId="Web-{68A40599-80A9-59CD-2890-3EDBAE324B50}" dt="2023-05-08T19:00:15.914" v="273" actId="20577"/>
          <ac:spMkLst>
            <pc:docMk/>
            <pc:sldMk cId="1610255119" sldId="2145706224"/>
            <ac:spMk id="4" creationId="{6C9E2186-B8FC-7ED5-3685-7517F3D662F3}"/>
          </ac:spMkLst>
        </pc:spChg>
      </pc:sldChg>
      <pc:sldChg chg="modSp">
        <pc:chgData name="Stephanie Morgan" userId="S::d33365g@dartmouth.edu::d33c0d5c-dbbc-4a5f-a7bf-151bd6054802" providerId="AD" clId="Web-{68A40599-80A9-59CD-2890-3EDBAE324B50}" dt="2023-05-08T20:37:18.312" v="656" actId="20577"/>
        <pc:sldMkLst>
          <pc:docMk/>
          <pc:sldMk cId="3429598712" sldId="2145706230"/>
        </pc:sldMkLst>
        <pc:spChg chg="mod">
          <ac:chgData name="Stephanie Morgan" userId="S::d33365g@dartmouth.edu::d33c0d5c-dbbc-4a5f-a7bf-151bd6054802" providerId="AD" clId="Web-{68A40599-80A9-59CD-2890-3EDBAE324B50}" dt="2023-05-08T20:37:18.312" v="656" actId="20577"/>
          <ac:spMkLst>
            <pc:docMk/>
            <pc:sldMk cId="3429598712" sldId="2145706230"/>
            <ac:spMk id="3" creationId="{7A518D6B-0D0D-9708-6BE9-104A7C434D14}"/>
          </ac:spMkLst>
        </pc:spChg>
      </pc:sldChg>
      <pc:sldChg chg="addSp delSp modSp ord">
        <pc:chgData name="Stephanie Morgan" userId="S::d33365g@dartmouth.edu::d33c0d5c-dbbc-4a5f-a7bf-151bd6054802" providerId="AD" clId="Web-{68A40599-80A9-59CD-2890-3EDBAE324B50}" dt="2023-05-08T20:35:16.856" v="634" actId="20577"/>
        <pc:sldMkLst>
          <pc:docMk/>
          <pc:sldMk cId="3816053541" sldId="2145706234"/>
        </pc:sldMkLst>
        <pc:spChg chg="mod">
          <ac:chgData name="Stephanie Morgan" userId="S::d33365g@dartmouth.edu::d33c0d5c-dbbc-4a5f-a7bf-151bd6054802" providerId="AD" clId="Web-{68A40599-80A9-59CD-2890-3EDBAE324B50}" dt="2023-05-08T20:35:16.856" v="634" actId="20577"/>
          <ac:spMkLst>
            <pc:docMk/>
            <pc:sldMk cId="3816053541" sldId="2145706234"/>
            <ac:spMk id="4" creationId="{C1C1BCCE-47F8-2E6C-62FE-CAEE947E4A03}"/>
          </ac:spMkLst>
        </pc:spChg>
        <pc:spChg chg="del">
          <ac:chgData name="Stephanie Morgan" userId="S::d33365g@dartmouth.edu::d33c0d5c-dbbc-4a5f-a7bf-151bd6054802" providerId="AD" clId="Web-{68A40599-80A9-59CD-2890-3EDBAE324B50}" dt="2023-05-08T20:28:27.550" v="520"/>
          <ac:spMkLst>
            <pc:docMk/>
            <pc:sldMk cId="3816053541" sldId="2145706234"/>
            <ac:spMk id="5" creationId="{7C0DBECD-1355-F6B3-6D89-081F6E436710}"/>
          </ac:spMkLst>
        </pc:spChg>
        <pc:spChg chg="del">
          <ac:chgData name="Stephanie Morgan" userId="S::d33365g@dartmouth.edu::d33c0d5c-dbbc-4a5f-a7bf-151bd6054802" providerId="AD" clId="Web-{68A40599-80A9-59CD-2890-3EDBAE324B50}" dt="2023-05-08T20:28:31.534" v="521"/>
          <ac:spMkLst>
            <pc:docMk/>
            <pc:sldMk cId="3816053541" sldId="2145706234"/>
            <ac:spMk id="6" creationId="{C83D1B7A-E4C6-737A-37EC-9BC6FCFA0C47}"/>
          </ac:spMkLst>
        </pc:spChg>
        <pc:graphicFrameChg chg="add mod modGraphic">
          <ac:chgData name="Stephanie Morgan" userId="S::d33365g@dartmouth.edu::d33c0d5c-dbbc-4a5f-a7bf-151bd6054802" providerId="AD" clId="Web-{68A40599-80A9-59CD-2890-3EDBAE324B50}" dt="2023-05-08T20:33:17.900" v="607" actId="1076"/>
          <ac:graphicFrameMkLst>
            <pc:docMk/>
            <pc:sldMk cId="3816053541" sldId="2145706234"/>
            <ac:graphicFrameMk id="2" creationId="{18AE4160-680C-BE14-9D45-ADC89FE99796}"/>
          </ac:graphicFrameMkLst>
        </pc:graphicFrameChg>
      </pc:sldChg>
      <pc:sldChg chg="modSp">
        <pc:chgData name="Stephanie Morgan" userId="S::d33365g@dartmouth.edu::d33c0d5c-dbbc-4a5f-a7bf-151bd6054802" providerId="AD" clId="Web-{68A40599-80A9-59CD-2890-3EDBAE324B50}" dt="2023-05-08T19:56:08.568" v="290" actId="14100"/>
        <pc:sldMkLst>
          <pc:docMk/>
          <pc:sldMk cId="2859434470" sldId="2145706235"/>
        </pc:sldMkLst>
        <pc:spChg chg="mod">
          <ac:chgData name="Stephanie Morgan" userId="S::d33365g@dartmouth.edu::d33c0d5c-dbbc-4a5f-a7bf-151bd6054802" providerId="AD" clId="Web-{68A40599-80A9-59CD-2890-3EDBAE324B50}" dt="2023-05-08T19:56:08.568" v="290" actId="14100"/>
          <ac:spMkLst>
            <pc:docMk/>
            <pc:sldMk cId="2859434470" sldId="2145706235"/>
            <ac:spMk id="6" creationId="{EBD2C5F9-AAEF-6A2B-BED1-A1490BEE19F9}"/>
          </ac:spMkLst>
        </pc:spChg>
      </pc:sldChg>
      <pc:sldChg chg="addSp delSp modSp">
        <pc:chgData name="Stephanie Morgan" userId="S::d33365g@dartmouth.edu::d33c0d5c-dbbc-4a5f-a7bf-151bd6054802" providerId="AD" clId="Web-{68A40599-80A9-59CD-2890-3EDBAE324B50}" dt="2023-05-08T18:55:18.764" v="249" actId="20577"/>
        <pc:sldMkLst>
          <pc:docMk/>
          <pc:sldMk cId="773994893" sldId="2145706238"/>
        </pc:sldMkLst>
        <pc:spChg chg="mod">
          <ac:chgData name="Stephanie Morgan" userId="S::d33365g@dartmouth.edu::d33c0d5c-dbbc-4a5f-a7bf-151bd6054802" providerId="AD" clId="Web-{68A40599-80A9-59CD-2890-3EDBAE324B50}" dt="2023-05-08T18:32:47.630" v="128" actId="1076"/>
          <ac:spMkLst>
            <pc:docMk/>
            <pc:sldMk cId="773994893" sldId="2145706238"/>
            <ac:spMk id="2" creationId="{69841DF7-63F9-BC70-7A60-EBE4E9FED54E}"/>
          </ac:spMkLst>
        </pc:spChg>
        <pc:spChg chg="del">
          <ac:chgData name="Stephanie Morgan" userId="S::d33365g@dartmouth.edu::d33c0d5c-dbbc-4a5f-a7bf-151bd6054802" providerId="AD" clId="Web-{68A40599-80A9-59CD-2890-3EDBAE324B50}" dt="2023-05-08T18:29:09.593" v="100"/>
          <ac:spMkLst>
            <pc:docMk/>
            <pc:sldMk cId="773994893" sldId="2145706238"/>
            <ac:spMk id="3" creationId="{4B897B7C-404B-60F2-8753-F86C42599CBD}"/>
          </ac:spMkLst>
        </pc:spChg>
        <pc:spChg chg="del">
          <ac:chgData name="Stephanie Morgan" userId="S::d33365g@dartmouth.edu::d33c0d5c-dbbc-4a5f-a7bf-151bd6054802" providerId="AD" clId="Web-{68A40599-80A9-59CD-2890-3EDBAE324B50}" dt="2023-05-08T18:29:02.608" v="99"/>
          <ac:spMkLst>
            <pc:docMk/>
            <pc:sldMk cId="773994893" sldId="2145706238"/>
            <ac:spMk id="4" creationId="{C91C2BA5-31E4-2C38-8A1E-A1F5EAEBCE6B}"/>
          </ac:spMkLst>
        </pc:spChg>
        <pc:spChg chg="del mod">
          <ac:chgData name="Stephanie Morgan" userId="S::d33365g@dartmouth.edu::d33c0d5c-dbbc-4a5f-a7bf-151bd6054802" providerId="AD" clId="Web-{68A40599-80A9-59CD-2890-3EDBAE324B50}" dt="2023-05-08T18:29:00.077" v="97"/>
          <ac:spMkLst>
            <pc:docMk/>
            <pc:sldMk cId="773994893" sldId="2145706238"/>
            <ac:spMk id="5" creationId="{06E41661-E625-D83F-72C4-33C15D37A714}"/>
          </ac:spMkLst>
        </pc:spChg>
        <pc:spChg chg="del">
          <ac:chgData name="Stephanie Morgan" userId="S::d33365g@dartmouth.edu::d33c0d5c-dbbc-4a5f-a7bf-151bd6054802" providerId="AD" clId="Web-{68A40599-80A9-59CD-2890-3EDBAE324B50}" dt="2023-05-08T18:29:02.514" v="98"/>
          <ac:spMkLst>
            <pc:docMk/>
            <pc:sldMk cId="773994893" sldId="2145706238"/>
            <ac:spMk id="6" creationId="{6975D8FF-2FE5-E2EC-93BF-892D5190C4B9}"/>
          </ac:spMkLst>
        </pc:spChg>
        <pc:graphicFrameChg chg="add mod modGraphic">
          <ac:chgData name="Stephanie Morgan" userId="S::d33365g@dartmouth.edu::d33c0d5c-dbbc-4a5f-a7bf-151bd6054802" providerId="AD" clId="Web-{68A40599-80A9-59CD-2890-3EDBAE324B50}" dt="2023-05-08T18:55:18.764" v="249" actId="20577"/>
          <ac:graphicFrameMkLst>
            <pc:docMk/>
            <pc:sldMk cId="773994893" sldId="2145706238"/>
            <ac:graphicFrameMk id="7" creationId="{248201E7-61FC-032B-04A9-236D57307E9B}"/>
          </ac:graphicFrameMkLst>
        </pc:graphicFrameChg>
      </pc:sldChg>
      <pc:sldChg chg="addSp delSp modSp new ord">
        <pc:chgData name="Stephanie Morgan" userId="S::d33365g@dartmouth.edu::d33c0d5c-dbbc-4a5f-a7bf-151bd6054802" providerId="AD" clId="Web-{68A40599-80A9-59CD-2890-3EDBAE324B50}" dt="2023-05-08T20:34:23.370" v="617" actId="20577"/>
        <pc:sldMkLst>
          <pc:docMk/>
          <pc:sldMk cId="2736197895" sldId="2145706239"/>
        </pc:sldMkLst>
        <pc:spChg chg="mod">
          <ac:chgData name="Stephanie Morgan" userId="S::d33365g@dartmouth.edu::d33c0d5c-dbbc-4a5f-a7bf-151bd6054802" providerId="AD" clId="Web-{68A40599-80A9-59CD-2890-3EDBAE324B50}" dt="2023-05-08T20:34:23.370" v="617" actId="20577"/>
          <ac:spMkLst>
            <pc:docMk/>
            <pc:sldMk cId="2736197895" sldId="2145706239"/>
            <ac:spMk id="2" creationId="{3F6B7ED9-D923-03A5-EA9B-91E69F969E11}"/>
          </ac:spMkLst>
        </pc:spChg>
        <pc:spChg chg="del">
          <ac:chgData name="Stephanie Morgan" userId="S::d33365g@dartmouth.edu::d33c0d5c-dbbc-4a5f-a7bf-151bd6054802" providerId="AD" clId="Web-{68A40599-80A9-59CD-2890-3EDBAE324B50}" dt="2023-05-08T20:01:17.810" v="305"/>
          <ac:spMkLst>
            <pc:docMk/>
            <pc:sldMk cId="2736197895" sldId="2145706239"/>
            <ac:spMk id="3" creationId="{908348AC-572C-FA84-7FE1-B7139DCC4D08}"/>
          </ac:spMkLst>
        </pc:spChg>
        <pc:spChg chg="del">
          <ac:chgData name="Stephanie Morgan" userId="S::d33365g@dartmouth.edu::d33c0d5c-dbbc-4a5f-a7bf-151bd6054802" providerId="AD" clId="Web-{68A40599-80A9-59CD-2890-3EDBAE324B50}" dt="2023-05-08T20:01:20.934" v="306"/>
          <ac:spMkLst>
            <pc:docMk/>
            <pc:sldMk cId="2736197895" sldId="2145706239"/>
            <ac:spMk id="4" creationId="{9286C9A1-B23E-B0C5-62A3-E451C2008B80}"/>
          </ac:spMkLst>
        </pc:spChg>
        <pc:graphicFrameChg chg="add mod modGraphic">
          <ac:chgData name="Stephanie Morgan" userId="S::d33365g@dartmouth.edu::d33c0d5c-dbbc-4a5f-a7bf-151bd6054802" providerId="AD" clId="Web-{68A40599-80A9-59CD-2890-3EDBAE324B50}" dt="2023-05-08T20:17:00.425" v="444" actId="1076"/>
          <ac:graphicFrameMkLst>
            <pc:docMk/>
            <pc:sldMk cId="2736197895" sldId="2145706239"/>
            <ac:graphicFrameMk id="5" creationId="{43D59688-8AC7-084D-040E-AB9EF841FD12}"/>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F497F7-7045-46DE-AEEC-39DB6EB798E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2387145-E982-4574-BB9E-304BCFAE8C8D}">
      <dgm:prSet phldrT="[Text]" phldr="0"/>
      <dgm:spPr/>
      <dgm:t>
        <a:bodyPr/>
        <a:lstStyle/>
        <a:p>
          <a:pPr rtl="0"/>
          <a:r>
            <a:rPr lang="en-US">
              <a:latin typeface="Arial"/>
            </a:rPr>
            <a:t>Data Management &amp; Sharing Plan</a:t>
          </a:r>
          <a:endParaRPr lang="en-US"/>
        </a:p>
      </dgm:t>
    </dgm:pt>
    <dgm:pt modelId="{04589EBA-A204-465A-ADF7-1222180EFC1A}" type="parTrans" cxnId="{7C04B4B8-E5F3-4EF4-BF63-C8B12CAEF668}">
      <dgm:prSet/>
      <dgm:spPr/>
      <dgm:t>
        <a:bodyPr/>
        <a:lstStyle/>
        <a:p>
          <a:endParaRPr lang="en-US"/>
        </a:p>
      </dgm:t>
    </dgm:pt>
    <dgm:pt modelId="{1EBAEEA5-8B96-4A77-AF10-BF1C290C830D}" type="sibTrans" cxnId="{7C04B4B8-E5F3-4EF4-BF63-C8B12CAEF668}">
      <dgm:prSet/>
      <dgm:spPr/>
      <dgm:t>
        <a:bodyPr/>
        <a:lstStyle/>
        <a:p>
          <a:endParaRPr lang="en-US"/>
        </a:p>
      </dgm:t>
    </dgm:pt>
    <dgm:pt modelId="{DF96CD9C-341B-49BE-8B7C-31D3E5FBAD4B}">
      <dgm:prSet phldrT="[Text]" phldr="0"/>
      <dgm:spPr/>
      <dgm:t>
        <a:bodyPr/>
        <a:lstStyle/>
        <a:p>
          <a:pPr rtl="0"/>
          <a:r>
            <a:rPr lang="en-US">
              <a:latin typeface="Arial"/>
            </a:rPr>
            <a:t>Required for all applications subject to the DMS Policy</a:t>
          </a:r>
          <a:endParaRPr lang="en-US"/>
        </a:p>
      </dgm:t>
    </dgm:pt>
    <dgm:pt modelId="{C797A60B-4E00-4C3F-8A07-90E9FBA64BED}" type="parTrans" cxnId="{4BBFD827-4588-4FB6-A712-6B03106912EE}">
      <dgm:prSet/>
      <dgm:spPr/>
      <dgm:t>
        <a:bodyPr/>
        <a:lstStyle/>
        <a:p>
          <a:endParaRPr lang="en-US"/>
        </a:p>
      </dgm:t>
    </dgm:pt>
    <dgm:pt modelId="{7B8C2C71-DAB7-45FA-8748-CE3E74D659F2}" type="sibTrans" cxnId="{4BBFD827-4588-4FB6-A712-6B03106912EE}">
      <dgm:prSet/>
      <dgm:spPr/>
      <dgm:t>
        <a:bodyPr/>
        <a:lstStyle/>
        <a:p>
          <a:endParaRPr lang="en-US"/>
        </a:p>
      </dgm:t>
    </dgm:pt>
    <dgm:pt modelId="{33B7CF66-8EDA-4256-A1F8-235EF9E19F1E}">
      <dgm:prSet phldrT="[Text]" phldr="0"/>
      <dgm:spPr/>
      <dgm:t>
        <a:bodyPr/>
        <a:lstStyle/>
        <a:p>
          <a:pPr rtl="0"/>
          <a:r>
            <a:rPr lang="en-US">
              <a:latin typeface="Arial"/>
            </a:rPr>
            <a:t>Resource Sharing Plan</a:t>
          </a:r>
          <a:endParaRPr lang="en-US"/>
        </a:p>
      </dgm:t>
    </dgm:pt>
    <dgm:pt modelId="{D4036F4E-2681-4C4C-BA59-7E8C15A3B6FC}" type="parTrans" cxnId="{68EEC9CE-D13A-4613-A5F1-E51853AE3B6B}">
      <dgm:prSet/>
      <dgm:spPr/>
      <dgm:t>
        <a:bodyPr/>
        <a:lstStyle/>
        <a:p>
          <a:endParaRPr lang="en-US"/>
        </a:p>
      </dgm:t>
    </dgm:pt>
    <dgm:pt modelId="{C31F82E6-0A58-465C-8CC5-54BCFC31B506}" type="sibTrans" cxnId="{68EEC9CE-D13A-4613-A5F1-E51853AE3B6B}">
      <dgm:prSet/>
      <dgm:spPr/>
      <dgm:t>
        <a:bodyPr/>
        <a:lstStyle/>
        <a:p>
          <a:endParaRPr lang="en-US"/>
        </a:p>
      </dgm:t>
    </dgm:pt>
    <dgm:pt modelId="{CA790A7B-9E9D-4CBA-A550-2A6DADEE2A84}">
      <dgm:prSet phldrT="[Text]" phldr="0"/>
      <dgm:spPr/>
      <dgm:t>
        <a:bodyPr/>
        <a:lstStyle/>
        <a:p>
          <a:pPr rtl="0"/>
          <a:r>
            <a:rPr lang="en-US">
              <a:latin typeface="Arial"/>
            </a:rPr>
            <a:t>Required depending on proposed science</a:t>
          </a:r>
          <a:endParaRPr lang="en-US"/>
        </a:p>
      </dgm:t>
    </dgm:pt>
    <dgm:pt modelId="{AFB4F553-4A2B-45CE-AD94-81937EA3CD33}" type="parTrans" cxnId="{B50CA667-DB1E-47CA-A43C-B66B13AFDDB6}">
      <dgm:prSet/>
      <dgm:spPr/>
      <dgm:t>
        <a:bodyPr/>
        <a:lstStyle/>
        <a:p>
          <a:endParaRPr lang="en-US"/>
        </a:p>
      </dgm:t>
    </dgm:pt>
    <dgm:pt modelId="{C0B76551-9A25-40AD-B2D8-CFA283C1D0D2}" type="sibTrans" cxnId="{B50CA667-DB1E-47CA-A43C-B66B13AFDDB6}">
      <dgm:prSet/>
      <dgm:spPr/>
      <dgm:t>
        <a:bodyPr/>
        <a:lstStyle/>
        <a:p>
          <a:endParaRPr lang="en-US"/>
        </a:p>
      </dgm:t>
    </dgm:pt>
    <dgm:pt modelId="{9738F31E-9EB1-42BD-970B-DDF9ACFB3785}">
      <dgm:prSet phldr="0"/>
      <dgm:spPr/>
      <dgm:t>
        <a:bodyPr/>
        <a:lstStyle/>
        <a:p>
          <a:pPr rtl="0"/>
          <a:r>
            <a:rPr lang="en-US">
              <a:latin typeface="Arial"/>
            </a:rPr>
            <a:t>Describe Data Sharing, including Genomic Data Sharing (GDS)</a:t>
          </a:r>
        </a:p>
      </dgm:t>
    </dgm:pt>
    <dgm:pt modelId="{A1B430A6-9EB4-4B6B-A948-2E1CE74E4FA4}" type="parTrans" cxnId="{3A0FD830-256F-4833-8A56-5DDA6AB8B36E}">
      <dgm:prSet/>
      <dgm:spPr/>
    </dgm:pt>
    <dgm:pt modelId="{64078F83-2850-4F0F-A768-32480A4DBDEF}" type="sibTrans" cxnId="{3A0FD830-256F-4833-8A56-5DDA6AB8B36E}">
      <dgm:prSet/>
      <dgm:spPr/>
    </dgm:pt>
    <dgm:pt modelId="{15509AE7-4299-4115-BB11-E96DA23A772D}">
      <dgm:prSet phldr="0"/>
      <dgm:spPr/>
      <dgm:t>
        <a:bodyPr/>
        <a:lstStyle/>
        <a:p>
          <a:r>
            <a:rPr lang="en-US">
              <a:latin typeface="Arial"/>
            </a:rPr>
            <a:t>Respond to IC or program-specific requirements in FOA</a:t>
          </a:r>
          <a:endParaRPr lang="en-US">
            <a:latin typeface="Arial"/>
            <a:cs typeface="Arial"/>
          </a:endParaRPr>
        </a:p>
      </dgm:t>
    </dgm:pt>
    <dgm:pt modelId="{C6880112-7AE8-471A-AB5B-CE415EC73E60}" type="parTrans" cxnId="{9322008C-C2F5-4AB9-BA2A-7056803F55C4}">
      <dgm:prSet/>
      <dgm:spPr/>
    </dgm:pt>
    <dgm:pt modelId="{04600D76-6D12-4707-B85B-CC0313EE51D2}" type="sibTrans" cxnId="{9322008C-C2F5-4AB9-BA2A-7056803F55C4}">
      <dgm:prSet/>
      <dgm:spPr/>
    </dgm:pt>
    <dgm:pt modelId="{3B2F0402-0C12-4D44-AA9E-F8682B808031}">
      <dgm:prSet phldr="0"/>
      <dgm:spPr/>
      <dgm:t>
        <a:bodyPr/>
        <a:lstStyle/>
        <a:p>
          <a:pPr rtl="0"/>
          <a:r>
            <a:rPr lang="en-US">
              <a:latin typeface="Arial"/>
            </a:rPr>
            <a:t>Respond to IC or program-specific requirements in FOA</a:t>
          </a:r>
        </a:p>
      </dgm:t>
    </dgm:pt>
    <dgm:pt modelId="{0B70C1BD-926F-489B-839B-4027C9FA6112}" type="parTrans" cxnId="{EC7F5B69-6953-1340-AA89-163696F7B6A9}">
      <dgm:prSet/>
      <dgm:spPr/>
    </dgm:pt>
    <dgm:pt modelId="{5E261410-AFC3-470F-BD01-801364D577C6}" type="sibTrans" cxnId="{EC7F5B69-6953-1340-AA89-163696F7B6A9}">
      <dgm:prSet/>
      <dgm:spPr/>
    </dgm:pt>
    <dgm:pt modelId="{B2023E18-7971-4C17-8588-F1CE40E9F5D9}">
      <dgm:prSet phldr="0"/>
      <dgm:spPr/>
      <dgm:t>
        <a:bodyPr/>
        <a:lstStyle/>
        <a:p>
          <a:pPr rtl="0"/>
          <a:r>
            <a:rPr lang="en-US">
              <a:latin typeface="Arial"/>
            </a:rPr>
            <a:t>Use the new "Other Plan(s)" attachment</a:t>
          </a:r>
          <a:endParaRPr lang="en-US"/>
        </a:p>
      </dgm:t>
    </dgm:pt>
    <dgm:pt modelId="{3DEB0C1E-7FC1-4D99-9A1D-F7964D64DEA7}" type="parTrans" cxnId="{04638104-6652-6B43-8950-4CBC82506FB8}">
      <dgm:prSet/>
      <dgm:spPr/>
    </dgm:pt>
    <dgm:pt modelId="{7E791C92-B3B4-4975-8272-BB6864C37CD9}" type="sibTrans" cxnId="{04638104-6652-6B43-8950-4CBC82506FB8}">
      <dgm:prSet/>
      <dgm:spPr/>
    </dgm:pt>
    <dgm:pt modelId="{E0221C7A-A59E-4C0C-87F9-603662BF1F9C}">
      <dgm:prSet phldr="0"/>
      <dgm:spPr/>
      <dgm:t>
        <a:bodyPr/>
        <a:lstStyle/>
        <a:p>
          <a:pPr rtl="0"/>
          <a:r>
            <a:rPr lang="en-US">
              <a:latin typeface="Arial"/>
            </a:rPr>
            <a:t>Use "Resource Sharing Plan(s)" attachment</a:t>
          </a:r>
          <a:endParaRPr lang="en-US"/>
        </a:p>
      </dgm:t>
    </dgm:pt>
    <dgm:pt modelId="{FC85186C-6BF6-4A21-AC00-037CDAEBE388}" type="parTrans" cxnId="{A09F63A0-2F1C-5D40-AD30-07D4AFFD0FD2}">
      <dgm:prSet/>
      <dgm:spPr/>
    </dgm:pt>
    <dgm:pt modelId="{C5E72E4E-EB67-4726-9576-B265BEF3A9E1}" type="sibTrans" cxnId="{A09F63A0-2F1C-5D40-AD30-07D4AFFD0FD2}">
      <dgm:prSet/>
      <dgm:spPr/>
    </dgm:pt>
    <dgm:pt modelId="{7876B8F8-1414-45BA-8A39-E1FFDAC3D1BE}">
      <dgm:prSet phldr="0"/>
      <dgm:spPr/>
      <dgm:t>
        <a:bodyPr/>
        <a:lstStyle/>
        <a:p>
          <a:pPr rtl="0"/>
          <a:r>
            <a:rPr lang="en-US">
              <a:latin typeface="Arial"/>
            </a:rPr>
            <a:t>Describe Model Organisms and/or Research Tools</a:t>
          </a:r>
        </a:p>
      </dgm:t>
    </dgm:pt>
    <dgm:pt modelId="{B0E82347-231F-4715-B996-37B5A5CFB358}" type="parTrans" cxnId="{FF090F3B-2ACD-0545-A2AB-36AFC43812A5}">
      <dgm:prSet/>
      <dgm:spPr/>
    </dgm:pt>
    <dgm:pt modelId="{F32A9021-4DD3-41FE-85F1-B16B033E3D89}" type="sibTrans" cxnId="{FF090F3B-2ACD-0545-A2AB-36AFC43812A5}">
      <dgm:prSet/>
      <dgm:spPr/>
    </dgm:pt>
    <dgm:pt modelId="{4ECC868E-48F0-4FEB-81FA-025CA6BA24BE}" type="pres">
      <dgm:prSet presAssocID="{31F497F7-7045-46DE-AEEC-39DB6EB798EE}" presName="Name0" presStyleCnt="0">
        <dgm:presLayoutVars>
          <dgm:dir/>
          <dgm:animLvl val="lvl"/>
          <dgm:resizeHandles val="exact"/>
        </dgm:presLayoutVars>
      </dgm:prSet>
      <dgm:spPr/>
    </dgm:pt>
    <dgm:pt modelId="{0F35D872-CD01-4F48-BF4D-915B350192B4}" type="pres">
      <dgm:prSet presAssocID="{62387145-E982-4574-BB9E-304BCFAE8C8D}" presName="composite" presStyleCnt="0"/>
      <dgm:spPr/>
    </dgm:pt>
    <dgm:pt modelId="{066EB2E3-A667-4EE7-AECA-7FEF6D62103E}" type="pres">
      <dgm:prSet presAssocID="{62387145-E982-4574-BB9E-304BCFAE8C8D}" presName="parTx" presStyleLbl="alignNode1" presStyleIdx="0" presStyleCnt="2">
        <dgm:presLayoutVars>
          <dgm:chMax val="0"/>
          <dgm:chPref val="0"/>
          <dgm:bulletEnabled val="1"/>
        </dgm:presLayoutVars>
      </dgm:prSet>
      <dgm:spPr/>
    </dgm:pt>
    <dgm:pt modelId="{B3E7BBFA-3387-4821-B227-9D73AE9662D8}" type="pres">
      <dgm:prSet presAssocID="{62387145-E982-4574-BB9E-304BCFAE8C8D}" presName="desTx" presStyleLbl="alignAccFollowNode1" presStyleIdx="0" presStyleCnt="2">
        <dgm:presLayoutVars>
          <dgm:bulletEnabled val="1"/>
        </dgm:presLayoutVars>
      </dgm:prSet>
      <dgm:spPr/>
    </dgm:pt>
    <dgm:pt modelId="{1353B799-5E65-4980-AD0B-FA19328ADD5F}" type="pres">
      <dgm:prSet presAssocID="{1EBAEEA5-8B96-4A77-AF10-BF1C290C830D}" presName="space" presStyleCnt="0"/>
      <dgm:spPr/>
    </dgm:pt>
    <dgm:pt modelId="{063C0C28-FB89-41DC-81DF-2C36478CD2E7}" type="pres">
      <dgm:prSet presAssocID="{33B7CF66-8EDA-4256-A1F8-235EF9E19F1E}" presName="composite" presStyleCnt="0"/>
      <dgm:spPr/>
    </dgm:pt>
    <dgm:pt modelId="{F8411118-34FA-41B4-AD61-94B6178C1CC6}" type="pres">
      <dgm:prSet presAssocID="{33B7CF66-8EDA-4256-A1F8-235EF9E19F1E}" presName="parTx" presStyleLbl="alignNode1" presStyleIdx="1" presStyleCnt="2">
        <dgm:presLayoutVars>
          <dgm:chMax val="0"/>
          <dgm:chPref val="0"/>
          <dgm:bulletEnabled val="1"/>
        </dgm:presLayoutVars>
      </dgm:prSet>
      <dgm:spPr/>
    </dgm:pt>
    <dgm:pt modelId="{F469568D-F0E8-4715-B8C0-C187190BB9EE}" type="pres">
      <dgm:prSet presAssocID="{33B7CF66-8EDA-4256-A1F8-235EF9E19F1E}" presName="desTx" presStyleLbl="alignAccFollowNode1" presStyleIdx="1" presStyleCnt="2">
        <dgm:presLayoutVars>
          <dgm:bulletEnabled val="1"/>
        </dgm:presLayoutVars>
      </dgm:prSet>
      <dgm:spPr/>
    </dgm:pt>
  </dgm:ptLst>
  <dgm:cxnLst>
    <dgm:cxn modelId="{04638104-6652-6B43-8950-4CBC82506FB8}" srcId="{62387145-E982-4574-BB9E-304BCFAE8C8D}" destId="{B2023E18-7971-4C17-8588-F1CE40E9F5D9}" srcOrd="3" destOrd="0" parTransId="{3DEB0C1E-7FC1-4D99-9A1D-F7964D64DEA7}" sibTransId="{7E791C92-B3B4-4975-8272-BB6864C37CD9}"/>
    <dgm:cxn modelId="{9FCD4B0A-ED22-400D-961C-7B228DBCCB04}" type="presOf" srcId="{9738F31E-9EB1-42BD-970B-DDF9ACFB3785}" destId="{B3E7BBFA-3387-4821-B227-9D73AE9662D8}" srcOrd="0" destOrd="1" presId="urn:microsoft.com/office/officeart/2005/8/layout/hList1"/>
    <dgm:cxn modelId="{4BBFD827-4588-4FB6-A712-6B03106912EE}" srcId="{62387145-E982-4574-BB9E-304BCFAE8C8D}" destId="{DF96CD9C-341B-49BE-8B7C-31D3E5FBAD4B}" srcOrd="0" destOrd="0" parTransId="{C797A60B-4E00-4C3F-8A07-90E9FBA64BED}" sibTransId="{7B8C2C71-DAB7-45FA-8748-CE3E74D659F2}"/>
    <dgm:cxn modelId="{201E2C2A-0F04-B64D-B838-E5DE064AD98D}" type="presOf" srcId="{B2023E18-7971-4C17-8588-F1CE40E9F5D9}" destId="{B3E7BBFA-3387-4821-B227-9D73AE9662D8}" srcOrd="0" destOrd="3" presId="urn:microsoft.com/office/officeart/2005/8/layout/hList1"/>
    <dgm:cxn modelId="{3A0FD830-256F-4833-8A56-5DDA6AB8B36E}" srcId="{62387145-E982-4574-BB9E-304BCFAE8C8D}" destId="{9738F31E-9EB1-42BD-970B-DDF9ACFB3785}" srcOrd="1" destOrd="0" parTransId="{A1B430A6-9EB4-4B6B-A948-2E1CE74E4FA4}" sibTransId="{64078F83-2850-4F0F-A768-32480A4DBDEF}"/>
    <dgm:cxn modelId="{06A37332-54B5-394D-A58A-CD2FB46EA76B}" type="presOf" srcId="{E0221C7A-A59E-4C0C-87F9-603662BF1F9C}" destId="{F469568D-F0E8-4715-B8C0-C187190BB9EE}" srcOrd="0" destOrd="3" presId="urn:microsoft.com/office/officeart/2005/8/layout/hList1"/>
    <dgm:cxn modelId="{B475CC35-394F-4F06-92A4-44FD662FEB45}" type="presOf" srcId="{CA790A7B-9E9D-4CBA-A550-2A6DADEE2A84}" destId="{F469568D-F0E8-4715-B8C0-C187190BB9EE}" srcOrd="0" destOrd="0" presId="urn:microsoft.com/office/officeart/2005/8/layout/hList1"/>
    <dgm:cxn modelId="{FF090F3B-2ACD-0545-A2AB-36AFC43812A5}" srcId="{33B7CF66-8EDA-4256-A1F8-235EF9E19F1E}" destId="{7876B8F8-1414-45BA-8A39-E1FFDAC3D1BE}" srcOrd="1" destOrd="0" parTransId="{B0E82347-231F-4715-B996-37B5A5CFB358}" sibTransId="{F32A9021-4DD3-41FE-85F1-B16B033E3D89}"/>
    <dgm:cxn modelId="{435AF349-5E1E-44E2-B615-0245F37D7356}" type="presOf" srcId="{31F497F7-7045-46DE-AEEC-39DB6EB798EE}" destId="{4ECC868E-48F0-4FEB-81FA-025CA6BA24BE}" srcOrd="0" destOrd="0" presId="urn:microsoft.com/office/officeart/2005/8/layout/hList1"/>
    <dgm:cxn modelId="{B50CA667-DB1E-47CA-A43C-B66B13AFDDB6}" srcId="{33B7CF66-8EDA-4256-A1F8-235EF9E19F1E}" destId="{CA790A7B-9E9D-4CBA-A550-2A6DADEE2A84}" srcOrd="0" destOrd="0" parTransId="{AFB4F553-4A2B-45CE-AD94-81937EA3CD33}" sibTransId="{C0B76551-9A25-40AD-B2D8-CFA283C1D0D2}"/>
    <dgm:cxn modelId="{EC7F5B69-6953-1340-AA89-163696F7B6A9}" srcId="{62387145-E982-4574-BB9E-304BCFAE8C8D}" destId="{3B2F0402-0C12-4D44-AA9E-F8682B808031}" srcOrd="2" destOrd="0" parTransId="{0B70C1BD-926F-489B-839B-4027C9FA6112}" sibTransId="{5E261410-AFC3-470F-BD01-801364D577C6}"/>
    <dgm:cxn modelId="{DFB39C7E-D96D-4671-828C-A69EF0C9A9F6}" type="presOf" srcId="{DF96CD9C-341B-49BE-8B7C-31D3E5FBAD4B}" destId="{B3E7BBFA-3387-4821-B227-9D73AE9662D8}" srcOrd="0" destOrd="0" presId="urn:microsoft.com/office/officeart/2005/8/layout/hList1"/>
    <dgm:cxn modelId="{9322008C-C2F5-4AB9-BA2A-7056803F55C4}" srcId="{33B7CF66-8EDA-4256-A1F8-235EF9E19F1E}" destId="{15509AE7-4299-4115-BB11-E96DA23A772D}" srcOrd="2" destOrd="0" parTransId="{C6880112-7AE8-471A-AB5B-CE415EC73E60}" sibTransId="{04600D76-6D12-4707-B85B-CC0313EE51D2}"/>
    <dgm:cxn modelId="{A09F63A0-2F1C-5D40-AD30-07D4AFFD0FD2}" srcId="{33B7CF66-8EDA-4256-A1F8-235EF9E19F1E}" destId="{E0221C7A-A59E-4C0C-87F9-603662BF1F9C}" srcOrd="3" destOrd="0" parTransId="{FC85186C-6BF6-4A21-AC00-037CDAEBE388}" sibTransId="{C5E72E4E-EB67-4726-9576-B265BEF3A9E1}"/>
    <dgm:cxn modelId="{DB2400B8-A832-014D-AEDC-DE9B9B039C9E}" type="presOf" srcId="{7876B8F8-1414-45BA-8A39-E1FFDAC3D1BE}" destId="{F469568D-F0E8-4715-B8C0-C187190BB9EE}" srcOrd="0" destOrd="1" presId="urn:microsoft.com/office/officeart/2005/8/layout/hList1"/>
    <dgm:cxn modelId="{7C04B4B8-E5F3-4EF4-BF63-C8B12CAEF668}" srcId="{31F497F7-7045-46DE-AEEC-39DB6EB798EE}" destId="{62387145-E982-4574-BB9E-304BCFAE8C8D}" srcOrd="0" destOrd="0" parTransId="{04589EBA-A204-465A-ADF7-1222180EFC1A}" sibTransId="{1EBAEEA5-8B96-4A77-AF10-BF1C290C830D}"/>
    <dgm:cxn modelId="{331AF9CC-7BC1-4E19-923E-060F6D6C444F}" type="presOf" srcId="{62387145-E982-4574-BB9E-304BCFAE8C8D}" destId="{066EB2E3-A667-4EE7-AECA-7FEF6D62103E}" srcOrd="0" destOrd="0" presId="urn:microsoft.com/office/officeart/2005/8/layout/hList1"/>
    <dgm:cxn modelId="{68EEC9CE-D13A-4613-A5F1-E51853AE3B6B}" srcId="{31F497F7-7045-46DE-AEEC-39DB6EB798EE}" destId="{33B7CF66-8EDA-4256-A1F8-235EF9E19F1E}" srcOrd="1" destOrd="0" parTransId="{D4036F4E-2681-4C4C-BA59-7E8C15A3B6FC}" sibTransId="{C31F82E6-0A58-465C-8CC5-54BCFC31B506}"/>
    <dgm:cxn modelId="{AE2FE5DA-2196-4361-82B1-69DD90716AA8}" type="presOf" srcId="{33B7CF66-8EDA-4256-A1F8-235EF9E19F1E}" destId="{F8411118-34FA-41B4-AD61-94B6178C1CC6}" srcOrd="0" destOrd="0" presId="urn:microsoft.com/office/officeart/2005/8/layout/hList1"/>
    <dgm:cxn modelId="{E28920DF-FF67-9A4D-9C27-B4EBA2AE822D}" type="presOf" srcId="{3B2F0402-0C12-4D44-AA9E-F8682B808031}" destId="{B3E7BBFA-3387-4821-B227-9D73AE9662D8}" srcOrd="0" destOrd="2" presId="urn:microsoft.com/office/officeart/2005/8/layout/hList1"/>
    <dgm:cxn modelId="{0165BCF2-1E81-4901-95D6-0F218479CB0E}" type="presOf" srcId="{15509AE7-4299-4115-BB11-E96DA23A772D}" destId="{F469568D-F0E8-4715-B8C0-C187190BB9EE}" srcOrd="0" destOrd="2" presId="urn:microsoft.com/office/officeart/2005/8/layout/hList1"/>
    <dgm:cxn modelId="{69324DF7-1E4D-4939-98A0-7D080B23E7B8}" type="presParOf" srcId="{4ECC868E-48F0-4FEB-81FA-025CA6BA24BE}" destId="{0F35D872-CD01-4F48-BF4D-915B350192B4}" srcOrd="0" destOrd="0" presId="urn:microsoft.com/office/officeart/2005/8/layout/hList1"/>
    <dgm:cxn modelId="{F72B1320-E3E7-4AA7-9E7C-6A9E5D6C69E2}" type="presParOf" srcId="{0F35D872-CD01-4F48-BF4D-915B350192B4}" destId="{066EB2E3-A667-4EE7-AECA-7FEF6D62103E}" srcOrd="0" destOrd="0" presId="urn:microsoft.com/office/officeart/2005/8/layout/hList1"/>
    <dgm:cxn modelId="{03EF1993-4347-4E32-8D99-A73CA5B371B1}" type="presParOf" srcId="{0F35D872-CD01-4F48-BF4D-915B350192B4}" destId="{B3E7BBFA-3387-4821-B227-9D73AE9662D8}" srcOrd="1" destOrd="0" presId="urn:microsoft.com/office/officeart/2005/8/layout/hList1"/>
    <dgm:cxn modelId="{C81D6908-794C-4FE7-B74F-9A1A19C13C8D}" type="presParOf" srcId="{4ECC868E-48F0-4FEB-81FA-025CA6BA24BE}" destId="{1353B799-5E65-4980-AD0B-FA19328ADD5F}" srcOrd="1" destOrd="0" presId="urn:microsoft.com/office/officeart/2005/8/layout/hList1"/>
    <dgm:cxn modelId="{41568548-BB8F-4F68-815C-EB532DF69D6B}" type="presParOf" srcId="{4ECC868E-48F0-4FEB-81FA-025CA6BA24BE}" destId="{063C0C28-FB89-41DC-81DF-2C36478CD2E7}" srcOrd="2" destOrd="0" presId="urn:microsoft.com/office/officeart/2005/8/layout/hList1"/>
    <dgm:cxn modelId="{12319AB9-3D02-4EC9-BD15-F6E4F08D6EC6}" type="presParOf" srcId="{063C0C28-FB89-41DC-81DF-2C36478CD2E7}" destId="{F8411118-34FA-41B4-AD61-94B6178C1CC6}" srcOrd="0" destOrd="0" presId="urn:microsoft.com/office/officeart/2005/8/layout/hList1"/>
    <dgm:cxn modelId="{E49D292F-FAEC-4A12-B088-9E4877367540}" type="presParOf" srcId="{063C0C28-FB89-41DC-81DF-2C36478CD2E7}" destId="{F469568D-F0E8-4715-B8C0-C187190BB9E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ABC0B7-7E6E-460E-BFC5-32A328EA95A9}"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14C716D6-A2AB-4557-96CA-FBD8CCC16C3A}">
      <dgm:prSet phldrT="[Text]" phldr="0"/>
      <dgm:spPr/>
      <dgm:t>
        <a:bodyPr/>
        <a:lstStyle/>
        <a:p>
          <a:pPr rtl="0"/>
          <a:r>
            <a:rPr lang="en-US">
              <a:latin typeface="Arial"/>
            </a:rPr>
            <a:t>Plan Separate from Application</a:t>
          </a:r>
          <a:endParaRPr lang="en-US"/>
        </a:p>
      </dgm:t>
    </dgm:pt>
    <dgm:pt modelId="{815FB176-61DF-4B9B-8B31-53E82660B9FD}" type="parTrans" cxnId="{ECCC2F1E-E2A0-41DA-A8EA-57C386693FB0}">
      <dgm:prSet/>
      <dgm:spPr/>
      <dgm:t>
        <a:bodyPr/>
        <a:lstStyle/>
        <a:p>
          <a:endParaRPr lang="en-US"/>
        </a:p>
      </dgm:t>
    </dgm:pt>
    <dgm:pt modelId="{66AB72B5-F31D-4227-A3E4-4951C8BA804F}" type="sibTrans" cxnId="{ECCC2F1E-E2A0-41DA-A8EA-57C386693FB0}">
      <dgm:prSet/>
      <dgm:spPr/>
      <dgm:t>
        <a:bodyPr/>
        <a:lstStyle/>
        <a:p>
          <a:endParaRPr lang="en-US"/>
        </a:p>
      </dgm:t>
    </dgm:pt>
    <dgm:pt modelId="{606AD94D-4562-4575-8CA9-5BFC1C3F08F1}">
      <dgm:prSet phldrT="[Text]" phldr="0"/>
      <dgm:spPr/>
      <dgm:t>
        <a:bodyPr/>
        <a:lstStyle/>
        <a:p>
          <a:pPr rtl="0"/>
          <a:r>
            <a:rPr lang="en-US">
              <a:latin typeface="Arial"/>
            </a:rPr>
            <a:t>Peer Reviewers will not see plan</a:t>
          </a:r>
          <a:endParaRPr lang="en-US"/>
        </a:p>
      </dgm:t>
    </dgm:pt>
    <dgm:pt modelId="{207CC60C-E6D9-4B12-A91D-29BDA9D309FF}" type="parTrans" cxnId="{D56A8CBE-1325-4D41-890C-92E7D7ECE4AA}">
      <dgm:prSet/>
      <dgm:spPr/>
      <dgm:t>
        <a:bodyPr/>
        <a:lstStyle/>
        <a:p>
          <a:endParaRPr lang="en-US"/>
        </a:p>
      </dgm:t>
    </dgm:pt>
    <dgm:pt modelId="{2A3C1AD1-381A-4B82-A701-53980A2CF4EF}" type="sibTrans" cxnId="{D56A8CBE-1325-4D41-890C-92E7D7ECE4AA}">
      <dgm:prSet/>
      <dgm:spPr/>
      <dgm:t>
        <a:bodyPr/>
        <a:lstStyle/>
        <a:p>
          <a:endParaRPr lang="en-US"/>
        </a:p>
      </dgm:t>
    </dgm:pt>
    <dgm:pt modelId="{A69F6213-A7B7-4A3D-B72B-3C0B1DE9426B}">
      <dgm:prSet phldrT="[Text]" phldr="0"/>
      <dgm:spPr/>
      <dgm:t>
        <a:bodyPr/>
        <a:lstStyle/>
        <a:p>
          <a:pPr rtl="0"/>
          <a:r>
            <a:rPr lang="en-US">
              <a:latin typeface="Arial"/>
            </a:rPr>
            <a:t>Reviewers will evaluate budget</a:t>
          </a:r>
          <a:endParaRPr lang="en-US"/>
        </a:p>
      </dgm:t>
    </dgm:pt>
    <dgm:pt modelId="{0C39877D-9746-4601-B3BD-6306E6314BF6}" type="parTrans" cxnId="{D20A8189-1269-4777-A4C9-2915512EB666}">
      <dgm:prSet/>
      <dgm:spPr/>
      <dgm:t>
        <a:bodyPr/>
        <a:lstStyle/>
        <a:p>
          <a:endParaRPr lang="en-US"/>
        </a:p>
      </dgm:t>
    </dgm:pt>
    <dgm:pt modelId="{24850FA7-54CE-498A-B701-19A719FA43C0}" type="sibTrans" cxnId="{D20A8189-1269-4777-A4C9-2915512EB666}">
      <dgm:prSet/>
      <dgm:spPr/>
      <dgm:t>
        <a:bodyPr/>
        <a:lstStyle/>
        <a:p>
          <a:endParaRPr lang="en-US"/>
        </a:p>
      </dgm:t>
    </dgm:pt>
    <dgm:pt modelId="{40E48B07-EAD4-4A9F-8FF7-060D397B99C5}">
      <dgm:prSet phldrT="[Text]" phldr="0"/>
      <dgm:spPr/>
      <dgm:t>
        <a:bodyPr/>
        <a:lstStyle/>
        <a:p>
          <a:pPr rtl="0"/>
          <a:r>
            <a:rPr lang="en-US">
              <a:latin typeface="Arial"/>
            </a:rPr>
            <a:t>JIT Review</a:t>
          </a:r>
          <a:endParaRPr lang="en-US"/>
        </a:p>
      </dgm:t>
    </dgm:pt>
    <dgm:pt modelId="{86815F32-31E1-47C9-B0B9-56491716736A}" type="parTrans" cxnId="{B4D47925-1D5B-436B-A14E-3D1F36868F15}">
      <dgm:prSet/>
      <dgm:spPr/>
      <dgm:t>
        <a:bodyPr/>
        <a:lstStyle/>
        <a:p>
          <a:endParaRPr lang="en-US"/>
        </a:p>
      </dgm:t>
    </dgm:pt>
    <dgm:pt modelId="{065C460E-6565-4B7B-AA2F-64045A9F2E33}" type="sibTrans" cxnId="{B4D47925-1D5B-436B-A14E-3D1F36868F15}">
      <dgm:prSet/>
      <dgm:spPr/>
      <dgm:t>
        <a:bodyPr/>
        <a:lstStyle/>
        <a:p>
          <a:endParaRPr lang="en-US"/>
        </a:p>
      </dgm:t>
    </dgm:pt>
    <dgm:pt modelId="{51468C9D-F1E9-4944-94AA-0D13F9A65DB8}">
      <dgm:prSet phldrT="[Text]" phldr="0"/>
      <dgm:spPr/>
      <dgm:t>
        <a:bodyPr/>
        <a:lstStyle/>
        <a:p>
          <a:r>
            <a:rPr lang="en-US">
              <a:latin typeface="Arial"/>
            </a:rPr>
            <a:t>PO will review plan</a:t>
          </a:r>
          <a:endParaRPr lang="en-US"/>
        </a:p>
      </dgm:t>
    </dgm:pt>
    <dgm:pt modelId="{0919C7B5-F943-48CF-AC66-56952BC9272C}" type="parTrans" cxnId="{B6312500-6632-4A66-BE34-EDDAA70C711D}">
      <dgm:prSet/>
      <dgm:spPr/>
      <dgm:t>
        <a:bodyPr/>
        <a:lstStyle/>
        <a:p>
          <a:endParaRPr lang="en-US"/>
        </a:p>
      </dgm:t>
    </dgm:pt>
    <dgm:pt modelId="{7194BF2C-7DB0-4633-929F-F8C513856E0C}" type="sibTrans" cxnId="{B6312500-6632-4A66-BE34-EDDAA70C711D}">
      <dgm:prSet/>
      <dgm:spPr/>
      <dgm:t>
        <a:bodyPr/>
        <a:lstStyle/>
        <a:p>
          <a:endParaRPr lang="en-US"/>
        </a:p>
      </dgm:t>
    </dgm:pt>
    <dgm:pt modelId="{65A9CA73-A13E-4920-AD41-2DDB64192104}">
      <dgm:prSet phldrT="[Text]" phldr="0"/>
      <dgm:spPr/>
      <dgm:t>
        <a:bodyPr/>
        <a:lstStyle/>
        <a:p>
          <a:pPr rtl="0"/>
          <a:r>
            <a:rPr lang="en-US">
              <a:latin typeface="Arial"/>
            </a:rPr>
            <a:t>Plan incorporated into NOA</a:t>
          </a:r>
          <a:endParaRPr lang="en-US"/>
        </a:p>
      </dgm:t>
    </dgm:pt>
    <dgm:pt modelId="{5F26F74B-CA8A-4F18-8746-C09440A93483}" type="parTrans" cxnId="{E4787E0E-A0A3-4FD3-BD08-78637499BA71}">
      <dgm:prSet/>
      <dgm:spPr/>
      <dgm:t>
        <a:bodyPr/>
        <a:lstStyle/>
        <a:p>
          <a:endParaRPr lang="en-US"/>
        </a:p>
      </dgm:t>
    </dgm:pt>
    <dgm:pt modelId="{8A4E1A27-270D-4D30-882C-C0BEBB39011A}" type="sibTrans" cxnId="{E4787E0E-A0A3-4FD3-BD08-78637499BA71}">
      <dgm:prSet/>
      <dgm:spPr/>
      <dgm:t>
        <a:bodyPr/>
        <a:lstStyle/>
        <a:p>
          <a:endParaRPr lang="en-US"/>
        </a:p>
      </dgm:t>
    </dgm:pt>
    <dgm:pt modelId="{1251A611-D6C5-402D-AB01-4023E09E6D6C}">
      <dgm:prSet phldrT="[Text]" phldr="0"/>
      <dgm:spPr/>
      <dgm:t>
        <a:bodyPr/>
        <a:lstStyle/>
        <a:p>
          <a:r>
            <a:rPr lang="en-US">
              <a:latin typeface="Arial"/>
            </a:rPr>
            <a:t>Reporting</a:t>
          </a:r>
          <a:endParaRPr lang="en-US"/>
        </a:p>
      </dgm:t>
    </dgm:pt>
    <dgm:pt modelId="{B7962C80-27C4-465E-8DE4-D63A6A7F2B95}" type="parTrans" cxnId="{1A40EA1D-A6F8-45A7-9AFC-1432A26D82F5}">
      <dgm:prSet/>
      <dgm:spPr/>
      <dgm:t>
        <a:bodyPr/>
        <a:lstStyle/>
        <a:p>
          <a:endParaRPr lang="en-US"/>
        </a:p>
      </dgm:t>
    </dgm:pt>
    <dgm:pt modelId="{3489F810-0155-4B42-895B-50D7CF6B7BE1}" type="sibTrans" cxnId="{1A40EA1D-A6F8-45A7-9AFC-1432A26D82F5}">
      <dgm:prSet/>
      <dgm:spPr/>
      <dgm:t>
        <a:bodyPr/>
        <a:lstStyle/>
        <a:p>
          <a:endParaRPr lang="en-US"/>
        </a:p>
      </dgm:t>
    </dgm:pt>
    <dgm:pt modelId="{1E7214AF-0554-4AF1-96C9-06EEC66C0FC6}">
      <dgm:prSet phldrT="[Text]" phldr="0"/>
      <dgm:spPr/>
      <dgm:t>
        <a:bodyPr/>
        <a:lstStyle/>
        <a:p>
          <a:r>
            <a:rPr lang="en-US">
              <a:latin typeface="Arial"/>
            </a:rPr>
            <a:t>Include in RPPR</a:t>
          </a:r>
          <a:endParaRPr lang="en-US"/>
        </a:p>
      </dgm:t>
    </dgm:pt>
    <dgm:pt modelId="{201AB247-5DD4-43C1-B608-7001D483F59E}" type="parTrans" cxnId="{6ACC185F-165E-443F-99A5-549E947065F8}">
      <dgm:prSet/>
      <dgm:spPr/>
      <dgm:t>
        <a:bodyPr/>
        <a:lstStyle/>
        <a:p>
          <a:endParaRPr lang="en-US"/>
        </a:p>
      </dgm:t>
    </dgm:pt>
    <dgm:pt modelId="{C3D4B7DC-CFDD-49D5-84AA-665CF2E91356}" type="sibTrans" cxnId="{6ACC185F-165E-443F-99A5-549E947065F8}">
      <dgm:prSet/>
      <dgm:spPr/>
      <dgm:t>
        <a:bodyPr/>
        <a:lstStyle/>
        <a:p>
          <a:endParaRPr lang="en-US"/>
        </a:p>
      </dgm:t>
    </dgm:pt>
    <dgm:pt modelId="{FD1B80C5-8021-451F-B444-D6859F822AA4}">
      <dgm:prSet phldrT="[Text]" phldr="0"/>
      <dgm:spPr/>
      <dgm:t>
        <a:bodyPr/>
        <a:lstStyle/>
        <a:p>
          <a:pPr rtl="0"/>
          <a:r>
            <a:rPr lang="en-US">
              <a:latin typeface="Arial"/>
            </a:rPr>
            <a:t>Compliance affects future funding</a:t>
          </a:r>
          <a:endParaRPr lang="en-US"/>
        </a:p>
      </dgm:t>
    </dgm:pt>
    <dgm:pt modelId="{A2836A9B-E8CA-42F2-929D-46C80428D79C}" type="parTrans" cxnId="{EB716853-1658-4D2F-9779-AD53A7EF3FE8}">
      <dgm:prSet/>
      <dgm:spPr/>
      <dgm:t>
        <a:bodyPr/>
        <a:lstStyle/>
        <a:p>
          <a:endParaRPr lang="en-US"/>
        </a:p>
      </dgm:t>
    </dgm:pt>
    <dgm:pt modelId="{1F731B41-5657-494F-ABCD-D1C858FB237C}" type="sibTrans" cxnId="{EB716853-1658-4D2F-9779-AD53A7EF3FE8}">
      <dgm:prSet/>
      <dgm:spPr/>
      <dgm:t>
        <a:bodyPr/>
        <a:lstStyle/>
        <a:p>
          <a:endParaRPr lang="en-US"/>
        </a:p>
      </dgm:t>
    </dgm:pt>
    <dgm:pt modelId="{2542F100-7FBE-46AC-8492-F08180C03952}">
      <dgm:prSet phldr="0"/>
      <dgm:spPr/>
      <dgm:t>
        <a:bodyPr/>
        <a:lstStyle/>
        <a:p>
          <a:pPr rtl="0"/>
          <a:r>
            <a:rPr lang="en-US">
              <a:latin typeface="Arial"/>
            </a:rPr>
            <a:t>Plan Changes</a:t>
          </a:r>
        </a:p>
      </dgm:t>
    </dgm:pt>
    <dgm:pt modelId="{99BA7C0B-F934-4224-A980-1BF5D50B362B}" type="parTrans" cxnId="{CE2B69CC-28D1-4F66-8AC5-18B4D74E2D32}">
      <dgm:prSet/>
      <dgm:spPr/>
    </dgm:pt>
    <dgm:pt modelId="{1814261C-C507-4C65-901D-C20DF876596F}" type="sibTrans" cxnId="{CE2B69CC-28D1-4F66-8AC5-18B4D74E2D32}">
      <dgm:prSet/>
      <dgm:spPr/>
    </dgm:pt>
    <dgm:pt modelId="{7469B386-EFE8-4544-AE21-7A0EC010FF19}">
      <dgm:prSet phldr="0"/>
      <dgm:spPr/>
      <dgm:t>
        <a:bodyPr/>
        <a:lstStyle/>
        <a:p>
          <a:r>
            <a:rPr lang="en-US">
              <a:latin typeface="Arial"/>
            </a:rPr>
            <a:t>Prior approval required</a:t>
          </a:r>
          <a:endParaRPr lang="en-US"/>
        </a:p>
      </dgm:t>
    </dgm:pt>
    <dgm:pt modelId="{BEF46718-0597-46A3-90A3-A75F4E4DB46D}" type="parTrans" cxnId="{A0195F13-0F5E-4F37-BA61-2F8E56B91FE9}">
      <dgm:prSet/>
      <dgm:spPr/>
    </dgm:pt>
    <dgm:pt modelId="{AB13453C-8AF2-4BD9-9EBE-EF22D28A06D7}" type="sibTrans" cxnId="{A0195F13-0F5E-4F37-BA61-2F8E56B91FE9}">
      <dgm:prSet/>
      <dgm:spPr/>
    </dgm:pt>
    <dgm:pt modelId="{FCE1322C-415D-4942-936D-0E3F3672C0AC}">
      <dgm:prSet phldr="0"/>
      <dgm:spPr/>
      <dgm:t>
        <a:bodyPr/>
        <a:lstStyle/>
        <a:p>
          <a:pPr rtl="0"/>
          <a:r>
            <a:rPr lang="en-US">
              <a:latin typeface="Arial"/>
            </a:rPr>
            <a:t>Revised NOA will note updated plan</a:t>
          </a:r>
        </a:p>
      </dgm:t>
    </dgm:pt>
    <dgm:pt modelId="{D62275D9-5528-48D2-95B1-9A65C0D0C638}" type="parTrans" cxnId="{06CA0AC8-F547-48A9-A1A1-0631E92DA4AB}">
      <dgm:prSet/>
      <dgm:spPr/>
    </dgm:pt>
    <dgm:pt modelId="{982F183F-405A-44C0-A9DC-625525F27CD3}" type="sibTrans" cxnId="{06CA0AC8-F547-48A9-A1A1-0631E92DA4AB}">
      <dgm:prSet/>
      <dgm:spPr/>
    </dgm:pt>
    <dgm:pt modelId="{DE4A29C7-733F-494A-9EE2-C83DD65C3D73}">
      <dgm:prSet phldr="0"/>
      <dgm:spPr/>
      <dgm:t>
        <a:bodyPr/>
        <a:lstStyle/>
        <a:p>
          <a:pPr rtl="0"/>
          <a:r>
            <a:rPr lang="en-US">
              <a:latin typeface="Arial"/>
            </a:rPr>
            <a:t>Non-compliance can terminate award</a:t>
          </a:r>
        </a:p>
      </dgm:t>
    </dgm:pt>
    <dgm:pt modelId="{8BDF794A-0E8C-4F1F-AB00-71FBBA434E28}" type="parTrans" cxnId="{4823A54B-6765-4092-8F61-D4AB5161A0A4}">
      <dgm:prSet/>
      <dgm:spPr/>
    </dgm:pt>
    <dgm:pt modelId="{95BB3804-27C1-4C70-ADD7-221F8CE618CD}" type="sibTrans" cxnId="{4823A54B-6765-4092-8F61-D4AB5161A0A4}">
      <dgm:prSet/>
      <dgm:spPr/>
    </dgm:pt>
    <dgm:pt modelId="{25268605-E4B1-45F7-8329-331B80C5FB4C}">
      <dgm:prSet phldr="0"/>
      <dgm:spPr/>
      <dgm:t>
        <a:bodyPr/>
        <a:lstStyle/>
        <a:p>
          <a:pPr rtl="0"/>
          <a:endParaRPr lang="en-US">
            <a:latin typeface="Arial"/>
          </a:endParaRPr>
        </a:p>
      </dgm:t>
    </dgm:pt>
    <dgm:pt modelId="{6C162636-0284-48B8-B6BE-72B1D7756B9F}" type="parTrans" cxnId="{E2CA73B2-2DE1-4B2B-9183-1A6F9AD4BB47}">
      <dgm:prSet/>
      <dgm:spPr/>
    </dgm:pt>
    <dgm:pt modelId="{6E8385D0-5E70-44CC-8B72-8089E3036400}" type="sibTrans" cxnId="{E2CA73B2-2DE1-4B2B-9183-1A6F9AD4BB47}">
      <dgm:prSet/>
      <dgm:spPr/>
    </dgm:pt>
    <dgm:pt modelId="{2E2D7356-1D10-48A9-A600-627F3D1C9F9C}">
      <dgm:prSet phldr="0"/>
      <dgm:spPr/>
      <dgm:t>
        <a:bodyPr/>
        <a:lstStyle/>
        <a:p>
          <a:pPr rtl="0"/>
          <a:endParaRPr lang="en-US">
            <a:latin typeface="Arial"/>
          </a:endParaRPr>
        </a:p>
      </dgm:t>
    </dgm:pt>
    <dgm:pt modelId="{621239AC-6A27-474F-95BF-C46F8255CAE3}" type="parTrans" cxnId="{7F46B403-B01B-44D0-BF21-CB2B372C10BE}">
      <dgm:prSet/>
      <dgm:spPr/>
    </dgm:pt>
    <dgm:pt modelId="{20ED3C16-C621-43C2-BCAA-37F8A7FDE8CC}" type="sibTrans" cxnId="{7F46B403-B01B-44D0-BF21-CB2B372C10BE}">
      <dgm:prSet/>
      <dgm:spPr/>
    </dgm:pt>
    <dgm:pt modelId="{B054EB6A-F42A-46F3-8898-1F55F55E91A6}">
      <dgm:prSet phldr="0"/>
      <dgm:spPr/>
      <dgm:t>
        <a:bodyPr/>
        <a:lstStyle/>
        <a:p>
          <a:pPr rtl="0"/>
          <a:endParaRPr lang="en-US">
            <a:latin typeface="Arial"/>
          </a:endParaRPr>
        </a:p>
      </dgm:t>
    </dgm:pt>
    <dgm:pt modelId="{BADFB613-9277-46A0-ADAC-6EB00E592163}" type="parTrans" cxnId="{70A09376-13B7-4800-B2CF-562D0EC1C93C}">
      <dgm:prSet/>
      <dgm:spPr/>
    </dgm:pt>
    <dgm:pt modelId="{CDDD22C3-545E-4567-9D09-3C3BFCD36BA5}" type="sibTrans" cxnId="{70A09376-13B7-4800-B2CF-562D0EC1C93C}">
      <dgm:prSet/>
      <dgm:spPr/>
    </dgm:pt>
    <dgm:pt modelId="{D19B53BB-9653-461D-A5E5-C260231342BF}">
      <dgm:prSet phldr="0"/>
      <dgm:spPr/>
      <dgm:t>
        <a:bodyPr/>
        <a:lstStyle/>
        <a:p>
          <a:pPr rtl="0"/>
          <a:endParaRPr lang="en-US">
            <a:latin typeface="Arial"/>
          </a:endParaRPr>
        </a:p>
      </dgm:t>
    </dgm:pt>
    <dgm:pt modelId="{A414D6E8-2D7D-47AA-A6D2-D6336731B91F}" type="parTrans" cxnId="{207D789F-27AE-4277-B643-F125775B3D75}">
      <dgm:prSet/>
      <dgm:spPr/>
    </dgm:pt>
    <dgm:pt modelId="{1F3D46D7-7B8F-453D-AD21-D8DE62711966}" type="sibTrans" cxnId="{207D789F-27AE-4277-B643-F125775B3D75}">
      <dgm:prSet/>
      <dgm:spPr/>
    </dgm:pt>
    <dgm:pt modelId="{550C2AD3-C5E6-4C21-9BA0-4AF7632C7C4E}" type="pres">
      <dgm:prSet presAssocID="{4FABC0B7-7E6E-460E-BFC5-32A328EA95A9}" presName="Name0" presStyleCnt="0">
        <dgm:presLayoutVars>
          <dgm:dir/>
          <dgm:animLvl val="lvl"/>
          <dgm:resizeHandles val="exact"/>
        </dgm:presLayoutVars>
      </dgm:prSet>
      <dgm:spPr/>
    </dgm:pt>
    <dgm:pt modelId="{D9E3D169-1042-4F6E-8EFB-650931145AEE}" type="pres">
      <dgm:prSet presAssocID="{4FABC0B7-7E6E-460E-BFC5-32A328EA95A9}" presName="tSp" presStyleCnt="0"/>
      <dgm:spPr/>
    </dgm:pt>
    <dgm:pt modelId="{B3E3E96B-CC3B-4F84-9D9C-B83A03DEE08F}" type="pres">
      <dgm:prSet presAssocID="{4FABC0B7-7E6E-460E-BFC5-32A328EA95A9}" presName="bSp" presStyleCnt="0"/>
      <dgm:spPr/>
    </dgm:pt>
    <dgm:pt modelId="{8C67313A-689A-4A66-814A-A20834A85019}" type="pres">
      <dgm:prSet presAssocID="{4FABC0B7-7E6E-460E-BFC5-32A328EA95A9}" presName="process" presStyleCnt="0"/>
      <dgm:spPr/>
    </dgm:pt>
    <dgm:pt modelId="{013C818C-4AFF-4A93-8716-7B7F739ACE45}" type="pres">
      <dgm:prSet presAssocID="{14C716D6-A2AB-4557-96CA-FBD8CCC16C3A}" presName="composite1" presStyleCnt="0"/>
      <dgm:spPr/>
    </dgm:pt>
    <dgm:pt modelId="{1705E62B-14A3-454B-91D2-E78CF9EACBAB}" type="pres">
      <dgm:prSet presAssocID="{14C716D6-A2AB-4557-96CA-FBD8CCC16C3A}" presName="dummyNode1" presStyleLbl="node1" presStyleIdx="0" presStyleCnt="4"/>
      <dgm:spPr/>
    </dgm:pt>
    <dgm:pt modelId="{2486B6F3-6FFE-48E2-B5EB-24890502CFEC}" type="pres">
      <dgm:prSet presAssocID="{14C716D6-A2AB-4557-96CA-FBD8CCC16C3A}" presName="childNode1" presStyleLbl="bgAcc1" presStyleIdx="0" presStyleCnt="4">
        <dgm:presLayoutVars>
          <dgm:bulletEnabled val="1"/>
        </dgm:presLayoutVars>
      </dgm:prSet>
      <dgm:spPr/>
    </dgm:pt>
    <dgm:pt modelId="{80AA8E9A-E506-4459-BE25-DCBF36477F74}" type="pres">
      <dgm:prSet presAssocID="{14C716D6-A2AB-4557-96CA-FBD8CCC16C3A}" presName="childNode1tx" presStyleLbl="bgAcc1" presStyleIdx="0" presStyleCnt="4">
        <dgm:presLayoutVars>
          <dgm:bulletEnabled val="1"/>
        </dgm:presLayoutVars>
      </dgm:prSet>
      <dgm:spPr/>
    </dgm:pt>
    <dgm:pt modelId="{BD513842-25A7-4FE9-A1FB-06679264DC3D}" type="pres">
      <dgm:prSet presAssocID="{14C716D6-A2AB-4557-96CA-FBD8CCC16C3A}" presName="parentNode1" presStyleLbl="node1" presStyleIdx="0" presStyleCnt="4">
        <dgm:presLayoutVars>
          <dgm:chMax val="1"/>
          <dgm:bulletEnabled val="1"/>
        </dgm:presLayoutVars>
      </dgm:prSet>
      <dgm:spPr/>
    </dgm:pt>
    <dgm:pt modelId="{20A647EF-8954-4CCD-8365-7E36033CD63D}" type="pres">
      <dgm:prSet presAssocID="{14C716D6-A2AB-4557-96CA-FBD8CCC16C3A}" presName="connSite1" presStyleCnt="0"/>
      <dgm:spPr/>
    </dgm:pt>
    <dgm:pt modelId="{F5495BD7-02CD-44F2-A086-573FF8639848}" type="pres">
      <dgm:prSet presAssocID="{66AB72B5-F31D-4227-A3E4-4951C8BA804F}" presName="Name9" presStyleLbl="sibTrans2D1" presStyleIdx="0" presStyleCnt="3"/>
      <dgm:spPr/>
    </dgm:pt>
    <dgm:pt modelId="{8CFF52E9-79FA-4F44-B9E0-56D284D35F5A}" type="pres">
      <dgm:prSet presAssocID="{40E48B07-EAD4-4A9F-8FF7-060D397B99C5}" presName="composite2" presStyleCnt="0"/>
      <dgm:spPr/>
    </dgm:pt>
    <dgm:pt modelId="{8C45FD51-188C-4E22-953B-47418F9ED4B8}" type="pres">
      <dgm:prSet presAssocID="{40E48B07-EAD4-4A9F-8FF7-060D397B99C5}" presName="dummyNode2" presStyleLbl="node1" presStyleIdx="0" presStyleCnt="4"/>
      <dgm:spPr/>
    </dgm:pt>
    <dgm:pt modelId="{4CA62151-C48B-4012-8DCA-C3DA54FC4389}" type="pres">
      <dgm:prSet presAssocID="{40E48B07-EAD4-4A9F-8FF7-060D397B99C5}" presName="childNode2" presStyleLbl="bgAcc1" presStyleIdx="1" presStyleCnt="4">
        <dgm:presLayoutVars>
          <dgm:bulletEnabled val="1"/>
        </dgm:presLayoutVars>
      </dgm:prSet>
      <dgm:spPr/>
    </dgm:pt>
    <dgm:pt modelId="{9E22DF8B-6768-4542-B8AF-62A29C505266}" type="pres">
      <dgm:prSet presAssocID="{40E48B07-EAD4-4A9F-8FF7-060D397B99C5}" presName="childNode2tx" presStyleLbl="bgAcc1" presStyleIdx="1" presStyleCnt="4">
        <dgm:presLayoutVars>
          <dgm:bulletEnabled val="1"/>
        </dgm:presLayoutVars>
      </dgm:prSet>
      <dgm:spPr/>
    </dgm:pt>
    <dgm:pt modelId="{10E36CB5-1631-48F6-ADB9-18F695576BE0}" type="pres">
      <dgm:prSet presAssocID="{40E48B07-EAD4-4A9F-8FF7-060D397B99C5}" presName="parentNode2" presStyleLbl="node1" presStyleIdx="1" presStyleCnt="4">
        <dgm:presLayoutVars>
          <dgm:chMax val="0"/>
          <dgm:bulletEnabled val="1"/>
        </dgm:presLayoutVars>
      </dgm:prSet>
      <dgm:spPr/>
    </dgm:pt>
    <dgm:pt modelId="{CC3E49C0-D5F5-4665-B4F8-A819050F1DCE}" type="pres">
      <dgm:prSet presAssocID="{40E48B07-EAD4-4A9F-8FF7-060D397B99C5}" presName="connSite2" presStyleCnt="0"/>
      <dgm:spPr/>
    </dgm:pt>
    <dgm:pt modelId="{0F8B307A-44E3-4B9E-ADC9-115A65976C61}" type="pres">
      <dgm:prSet presAssocID="{065C460E-6565-4B7B-AA2F-64045A9F2E33}" presName="Name18" presStyleLbl="sibTrans2D1" presStyleIdx="1" presStyleCnt="3"/>
      <dgm:spPr/>
    </dgm:pt>
    <dgm:pt modelId="{EECF4676-DF83-4575-8E98-8E0EF185BF19}" type="pres">
      <dgm:prSet presAssocID="{1251A611-D6C5-402D-AB01-4023E09E6D6C}" presName="composite1" presStyleCnt="0"/>
      <dgm:spPr/>
    </dgm:pt>
    <dgm:pt modelId="{B6E3DBB5-590C-4BC1-9426-CADB2591A874}" type="pres">
      <dgm:prSet presAssocID="{1251A611-D6C5-402D-AB01-4023E09E6D6C}" presName="dummyNode1" presStyleLbl="node1" presStyleIdx="1" presStyleCnt="4"/>
      <dgm:spPr/>
    </dgm:pt>
    <dgm:pt modelId="{1184EF28-995E-4E9D-BD32-9E198004E4DE}" type="pres">
      <dgm:prSet presAssocID="{1251A611-D6C5-402D-AB01-4023E09E6D6C}" presName="childNode1" presStyleLbl="bgAcc1" presStyleIdx="2" presStyleCnt="4">
        <dgm:presLayoutVars>
          <dgm:bulletEnabled val="1"/>
        </dgm:presLayoutVars>
      </dgm:prSet>
      <dgm:spPr/>
    </dgm:pt>
    <dgm:pt modelId="{255DE294-C96D-46B2-9CB1-F77590023FAE}" type="pres">
      <dgm:prSet presAssocID="{1251A611-D6C5-402D-AB01-4023E09E6D6C}" presName="childNode1tx" presStyleLbl="bgAcc1" presStyleIdx="2" presStyleCnt="4">
        <dgm:presLayoutVars>
          <dgm:bulletEnabled val="1"/>
        </dgm:presLayoutVars>
      </dgm:prSet>
      <dgm:spPr/>
    </dgm:pt>
    <dgm:pt modelId="{5985E2CA-9ADB-457B-9D96-78E2CCC19981}" type="pres">
      <dgm:prSet presAssocID="{1251A611-D6C5-402D-AB01-4023E09E6D6C}" presName="parentNode1" presStyleLbl="node1" presStyleIdx="2" presStyleCnt="4">
        <dgm:presLayoutVars>
          <dgm:chMax val="1"/>
          <dgm:bulletEnabled val="1"/>
        </dgm:presLayoutVars>
      </dgm:prSet>
      <dgm:spPr/>
    </dgm:pt>
    <dgm:pt modelId="{DD95A93F-CC43-4855-A579-0FE6027EA269}" type="pres">
      <dgm:prSet presAssocID="{1251A611-D6C5-402D-AB01-4023E09E6D6C}" presName="connSite1" presStyleCnt="0"/>
      <dgm:spPr/>
    </dgm:pt>
    <dgm:pt modelId="{F57E3BBF-B155-46CF-BE17-672C6DD86DC5}" type="pres">
      <dgm:prSet presAssocID="{3489F810-0155-4B42-895B-50D7CF6B7BE1}" presName="Name9" presStyleLbl="sibTrans2D1" presStyleIdx="2" presStyleCnt="3"/>
      <dgm:spPr/>
    </dgm:pt>
    <dgm:pt modelId="{5A2D825C-7E7B-4D14-BFF7-93097DD1F98C}" type="pres">
      <dgm:prSet presAssocID="{2542F100-7FBE-46AC-8492-F08180C03952}" presName="composite2" presStyleCnt="0"/>
      <dgm:spPr/>
    </dgm:pt>
    <dgm:pt modelId="{3350A111-396A-4E42-B21F-FB7ADEB2360B}" type="pres">
      <dgm:prSet presAssocID="{2542F100-7FBE-46AC-8492-F08180C03952}" presName="dummyNode2" presStyleLbl="node1" presStyleIdx="2" presStyleCnt="4"/>
      <dgm:spPr/>
    </dgm:pt>
    <dgm:pt modelId="{45648488-C3FF-40ED-BD59-C8B373330C19}" type="pres">
      <dgm:prSet presAssocID="{2542F100-7FBE-46AC-8492-F08180C03952}" presName="childNode2" presStyleLbl="bgAcc1" presStyleIdx="3" presStyleCnt="4">
        <dgm:presLayoutVars>
          <dgm:bulletEnabled val="1"/>
        </dgm:presLayoutVars>
      </dgm:prSet>
      <dgm:spPr/>
    </dgm:pt>
    <dgm:pt modelId="{D88A3401-C253-4EFC-AF73-489E06239633}" type="pres">
      <dgm:prSet presAssocID="{2542F100-7FBE-46AC-8492-F08180C03952}" presName="childNode2tx" presStyleLbl="bgAcc1" presStyleIdx="3" presStyleCnt="4">
        <dgm:presLayoutVars>
          <dgm:bulletEnabled val="1"/>
        </dgm:presLayoutVars>
      </dgm:prSet>
      <dgm:spPr/>
    </dgm:pt>
    <dgm:pt modelId="{3E85C76F-5CDE-4BD2-8489-DE5E4F147575}" type="pres">
      <dgm:prSet presAssocID="{2542F100-7FBE-46AC-8492-F08180C03952}" presName="parentNode2" presStyleLbl="node1" presStyleIdx="3" presStyleCnt="4">
        <dgm:presLayoutVars>
          <dgm:chMax val="0"/>
          <dgm:bulletEnabled val="1"/>
        </dgm:presLayoutVars>
      </dgm:prSet>
      <dgm:spPr/>
    </dgm:pt>
    <dgm:pt modelId="{DB068B61-F12D-46A6-94D8-6DF950B63D56}" type="pres">
      <dgm:prSet presAssocID="{2542F100-7FBE-46AC-8492-F08180C03952}" presName="connSite2" presStyleCnt="0"/>
      <dgm:spPr/>
    </dgm:pt>
  </dgm:ptLst>
  <dgm:cxnLst>
    <dgm:cxn modelId="{B6312500-6632-4A66-BE34-EDDAA70C711D}" srcId="{40E48B07-EAD4-4A9F-8FF7-060D397B99C5}" destId="{51468C9D-F1E9-4944-94AA-0D13F9A65DB8}" srcOrd="1" destOrd="0" parTransId="{0919C7B5-F943-48CF-AC66-56952BC9272C}" sibTransId="{7194BF2C-7DB0-4633-929F-F8C513856E0C}"/>
    <dgm:cxn modelId="{67991E01-6CB6-447A-9A6E-7E6A9195B2FE}" type="presOf" srcId="{2542F100-7FBE-46AC-8492-F08180C03952}" destId="{3E85C76F-5CDE-4BD2-8489-DE5E4F147575}" srcOrd="0" destOrd="0" presId="urn:microsoft.com/office/officeart/2005/8/layout/hProcess4"/>
    <dgm:cxn modelId="{7F46B403-B01B-44D0-BF21-CB2B372C10BE}" srcId="{14C716D6-A2AB-4557-96CA-FBD8CCC16C3A}" destId="{2E2D7356-1D10-48A9-A600-627F3D1C9F9C}" srcOrd="0" destOrd="0" parTransId="{621239AC-6A27-474F-95BF-C46F8255CAE3}" sibTransId="{20ED3C16-C621-43C2-BCAA-37F8A7FDE8CC}"/>
    <dgm:cxn modelId="{E4787E0E-A0A3-4FD3-BD08-78637499BA71}" srcId="{40E48B07-EAD4-4A9F-8FF7-060D397B99C5}" destId="{65A9CA73-A13E-4920-AD41-2DDB64192104}" srcOrd="2" destOrd="0" parTransId="{5F26F74B-CA8A-4F18-8746-C09440A93483}" sibTransId="{8A4E1A27-270D-4D30-882C-C0BEBB39011A}"/>
    <dgm:cxn modelId="{A0195F13-0F5E-4F37-BA61-2F8E56B91FE9}" srcId="{2542F100-7FBE-46AC-8492-F08180C03952}" destId="{7469B386-EFE8-4544-AE21-7A0EC010FF19}" srcOrd="1" destOrd="0" parTransId="{BEF46718-0597-46A3-90A3-A75F4E4DB46D}" sibTransId="{AB13453C-8AF2-4BD9-9EBE-EF22D28A06D7}"/>
    <dgm:cxn modelId="{1A40EA1D-A6F8-45A7-9AFC-1432A26D82F5}" srcId="{4FABC0B7-7E6E-460E-BFC5-32A328EA95A9}" destId="{1251A611-D6C5-402D-AB01-4023E09E6D6C}" srcOrd="2" destOrd="0" parTransId="{B7962C80-27C4-465E-8DE4-D63A6A7F2B95}" sibTransId="{3489F810-0155-4B42-895B-50D7CF6B7BE1}"/>
    <dgm:cxn modelId="{ECCC2F1E-E2A0-41DA-A8EA-57C386693FB0}" srcId="{4FABC0B7-7E6E-460E-BFC5-32A328EA95A9}" destId="{14C716D6-A2AB-4557-96CA-FBD8CCC16C3A}" srcOrd="0" destOrd="0" parTransId="{815FB176-61DF-4B9B-8B31-53E82660B9FD}" sibTransId="{66AB72B5-F31D-4227-A3E4-4951C8BA804F}"/>
    <dgm:cxn modelId="{46DB7E20-9335-43C7-BEA9-F7BEBCD213A6}" type="presOf" srcId="{D19B53BB-9653-461D-A5E5-C260231342BF}" destId="{1184EF28-995E-4E9D-BD32-9E198004E4DE}" srcOrd="0" destOrd="0" presId="urn:microsoft.com/office/officeart/2005/8/layout/hProcess4"/>
    <dgm:cxn modelId="{A8169A20-1B25-4CA4-A9A7-871680975647}" type="presOf" srcId="{065C460E-6565-4B7B-AA2F-64045A9F2E33}" destId="{0F8B307A-44E3-4B9E-ADC9-115A65976C61}" srcOrd="0" destOrd="0" presId="urn:microsoft.com/office/officeart/2005/8/layout/hProcess4"/>
    <dgm:cxn modelId="{B4D47925-1D5B-436B-A14E-3D1F36868F15}" srcId="{4FABC0B7-7E6E-460E-BFC5-32A328EA95A9}" destId="{40E48B07-EAD4-4A9F-8FF7-060D397B99C5}" srcOrd="1" destOrd="0" parTransId="{86815F32-31E1-47C9-B0B9-56491716736A}" sibTransId="{065C460E-6565-4B7B-AA2F-64045A9F2E33}"/>
    <dgm:cxn modelId="{7A58FE28-42E4-4D30-890D-793039EC949A}" type="presOf" srcId="{51468C9D-F1E9-4944-94AA-0D13F9A65DB8}" destId="{4CA62151-C48B-4012-8DCA-C3DA54FC4389}" srcOrd="0" destOrd="1" presId="urn:microsoft.com/office/officeart/2005/8/layout/hProcess4"/>
    <dgm:cxn modelId="{36F3902A-450F-46C3-9034-E34EEE00ECD2}" type="presOf" srcId="{7469B386-EFE8-4544-AE21-7A0EC010FF19}" destId="{45648488-C3FF-40ED-BD59-C8B373330C19}" srcOrd="0" destOrd="1" presId="urn:microsoft.com/office/officeart/2005/8/layout/hProcess4"/>
    <dgm:cxn modelId="{2B994248-402C-437F-8AC7-E3745D8885E6}" type="presOf" srcId="{FD1B80C5-8021-451F-B444-D6859F822AA4}" destId="{255DE294-C96D-46B2-9CB1-F77590023FAE}" srcOrd="1" destOrd="2" presId="urn:microsoft.com/office/officeart/2005/8/layout/hProcess4"/>
    <dgm:cxn modelId="{30C2F148-0050-4806-BECF-BE8AEAD80A51}" type="presOf" srcId="{A69F6213-A7B7-4A3D-B72B-3C0B1DE9426B}" destId="{2486B6F3-6FFE-48E2-B5EB-24890502CFEC}" srcOrd="0" destOrd="2" presId="urn:microsoft.com/office/officeart/2005/8/layout/hProcess4"/>
    <dgm:cxn modelId="{4823A54B-6765-4092-8F61-D4AB5161A0A4}" srcId="{1251A611-D6C5-402D-AB01-4023E09E6D6C}" destId="{DE4A29C7-733F-494A-9EE2-C83DD65C3D73}" srcOrd="3" destOrd="0" parTransId="{8BDF794A-0E8C-4F1F-AB00-71FBBA434E28}" sibTransId="{95BB3804-27C1-4C70-ADD7-221F8CE618CD}"/>
    <dgm:cxn modelId="{5955AE4B-51CF-4EFD-98F0-550A00D6A79D}" type="presOf" srcId="{606AD94D-4562-4575-8CA9-5BFC1C3F08F1}" destId="{80AA8E9A-E506-4459-BE25-DCBF36477F74}" srcOrd="1" destOrd="1" presId="urn:microsoft.com/office/officeart/2005/8/layout/hProcess4"/>
    <dgm:cxn modelId="{6E5DDB4F-963C-419D-ABCD-5E97F9B749A8}" type="presOf" srcId="{25268605-E4B1-45F7-8329-331B80C5FB4C}" destId="{4CA62151-C48B-4012-8DCA-C3DA54FC4389}" srcOrd="0" destOrd="0" presId="urn:microsoft.com/office/officeart/2005/8/layout/hProcess4"/>
    <dgm:cxn modelId="{EB716853-1658-4D2F-9779-AD53A7EF3FE8}" srcId="{1251A611-D6C5-402D-AB01-4023E09E6D6C}" destId="{FD1B80C5-8021-451F-B444-D6859F822AA4}" srcOrd="2" destOrd="0" parTransId="{A2836A9B-E8CA-42F2-929D-46C80428D79C}" sibTransId="{1F731B41-5657-494F-ABCD-D1C858FB237C}"/>
    <dgm:cxn modelId="{6ACC185F-165E-443F-99A5-549E947065F8}" srcId="{1251A611-D6C5-402D-AB01-4023E09E6D6C}" destId="{1E7214AF-0554-4AF1-96C9-06EEC66C0FC6}" srcOrd="1" destOrd="0" parTransId="{201AB247-5DD4-43C1-B608-7001D483F59E}" sibTransId="{C3D4B7DC-CFDD-49D5-84AA-665CF2E91356}"/>
    <dgm:cxn modelId="{209B7466-339F-4F7B-A841-9770D2A2D575}" type="presOf" srcId="{4FABC0B7-7E6E-460E-BFC5-32A328EA95A9}" destId="{550C2AD3-C5E6-4C21-9BA0-4AF7632C7C4E}" srcOrd="0" destOrd="0" presId="urn:microsoft.com/office/officeart/2005/8/layout/hProcess4"/>
    <dgm:cxn modelId="{4F6EB169-54B9-4895-8D70-373A51B58913}" type="presOf" srcId="{1251A611-D6C5-402D-AB01-4023E09E6D6C}" destId="{5985E2CA-9ADB-457B-9D96-78E2CCC19981}" srcOrd="0" destOrd="0" presId="urn:microsoft.com/office/officeart/2005/8/layout/hProcess4"/>
    <dgm:cxn modelId="{2F542172-F36B-41DC-83B5-697F4D2D7617}" type="presOf" srcId="{1E7214AF-0554-4AF1-96C9-06EEC66C0FC6}" destId="{255DE294-C96D-46B2-9CB1-F77590023FAE}" srcOrd="1" destOrd="1" presId="urn:microsoft.com/office/officeart/2005/8/layout/hProcess4"/>
    <dgm:cxn modelId="{70A09376-13B7-4800-B2CF-562D0EC1C93C}" srcId="{2542F100-7FBE-46AC-8492-F08180C03952}" destId="{B054EB6A-F42A-46F3-8898-1F55F55E91A6}" srcOrd="0" destOrd="0" parTransId="{BADFB613-9277-46A0-ADAC-6EB00E592163}" sibTransId="{CDDD22C3-545E-4567-9D09-3C3BFCD36BA5}"/>
    <dgm:cxn modelId="{0308047B-0A64-48EE-AD0A-409E02464DD8}" type="presOf" srcId="{FCE1322C-415D-4942-936D-0E3F3672C0AC}" destId="{45648488-C3FF-40ED-BD59-C8B373330C19}" srcOrd="0" destOrd="2" presId="urn:microsoft.com/office/officeart/2005/8/layout/hProcess4"/>
    <dgm:cxn modelId="{4792447F-834C-4A5B-8C68-C14701AF26AB}" type="presOf" srcId="{7469B386-EFE8-4544-AE21-7A0EC010FF19}" destId="{D88A3401-C253-4EFC-AF73-489E06239633}" srcOrd="1" destOrd="1" presId="urn:microsoft.com/office/officeart/2005/8/layout/hProcess4"/>
    <dgm:cxn modelId="{B17C3680-84EA-405E-A16F-DE5652A3B62A}" type="presOf" srcId="{FCE1322C-415D-4942-936D-0E3F3672C0AC}" destId="{D88A3401-C253-4EFC-AF73-489E06239633}" srcOrd="1" destOrd="2" presId="urn:microsoft.com/office/officeart/2005/8/layout/hProcess4"/>
    <dgm:cxn modelId="{5D901688-E26F-42A4-82B4-1020265BA90B}" type="presOf" srcId="{B054EB6A-F42A-46F3-8898-1F55F55E91A6}" destId="{D88A3401-C253-4EFC-AF73-489E06239633}" srcOrd="1" destOrd="0" presId="urn:microsoft.com/office/officeart/2005/8/layout/hProcess4"/>
    <dgm:cxn modelId="{D20A8189-1269-4777-A4C9-2915512EB666}" srcId="{14C716D6-A2AB-4557-96CA-FBD8CCC16C3A}" destId="{A69F6213-A7B7-4A3D-B72B-3C0B1DE9426B}" srcOrd="2" destOrd="0" parTransId="{0C39877D-9746-4601-B3BD-6306E6314BF6}" sibTransId="{24850FA7-54CE-498A-B701-19A719FA43C0}"/>
    <dgm:cxn modelId="{3A866A8F-8E39-403A-AB3B-4A17A4293312}" type="presOf" srcId="{25268605-E4B1-45F7-8329-331B80C5FB4C}" destId="{9E22DF8B-6768-4542-B8AF-62A29C505266}" srcOrd="1" destOrd="0" presId="urn:microsoft.com/office/officeart/2005/8/layout/hProcess4"/>
    <dgm:cxn modelId="{7A2DE795-2B8C-4FBB-AEEE-E56D52AEEEF3}" type="presOf" srcId="{D19B53BB-9653-461D-A5E5-C260231342BF}" destId="{255DE294-C96D-46B2-9CB1-F77590023FAE}" srcOrd="1" destOrd="0" presId="urn:microsoft.com/office/officeart/2005/8/layout/hProcess4"/>
    <dgm:cxn modelId="{207D789F-27AE-4277-B643-F125775B3D75}" srcId="{1251A611-D6C5-402D-AB01-4023E09E6D6C}" destId="{D19B53BB-9653-461D-A5E5-C260231342BF}" srcOrd="0" destOrd="0" parTransId="{A414D6E8-2D7D-47AA-A6D2-D6336731B91F}" sibTransId="{1F3D46D7-7B8F-453D-AD21-D8DE62711966}"/>
    <dgm:cxn modelId="{1E1167A5-5A46-40BB-B2AD-A6574CDEEDB2}" type="presOf" srcId="{51468C9D-F1E9-4944-94AA-0D13F9A65DB8}" destId="{9E22DF8B-6768-4542-B8AF-62A29C505266}" srcOrd="1" destOrd="1" presId="urn:microsoft.com/office/officeart/2005/8/layout/hProcess4"/>
    <dgm:cxn modelId="{F61212A6-ED60-4DDF-A914-E89EEB3890CF}" type="presOf" srcId="{606AD94D-4562-4575-8CA9-5BFC1C3F08F1}" destId="{2486B6F3-6FFE-48E2-B5EB-24890502CFEC}" srcOrd="0" destOrd="1" presId="urn:microsoft.com/office/officeart/2005/8/layout/hProcess4"/>
    <dgm:cxn modelId="{D27127B1-B4E8-41CD-AC5C-D4EF75EB75F9}" type="presOf" srcId="{65A9CA73-A13E-4920-AD41-2DDB64192104}" destId="{4CA62151-C48B-4012-8DCA-C3DA54FC4389}" srcOrd="0" destOrd="2" presId="urn:microsoft.com/office/officeart/2005/8/layout/hProcess4"/>
    <dgm:cxn modelId="{E2CA73B2-2DE1-4B2B-9183-1A6F9AD4BB47}" srcId="{40E48B07-EAD4-4A9F-8FF7-060D397B99C5}" destId="{25268605-E4B1-45F7-8329-331B80C5FB4C}" srcOrd="0" destOrd="0" parTransId="{6C162636-0284-48B8-B6BE-72B1D7756B9F}" sibTransId="{6E8385D0-5E70-44CC-8B72-8089E3036400}"/>
    <dgm:cxn modelId="{FB4C19B7-4A84-49EE-AF31-C65A33500D47}" type="presOf" srcId="{3489F810-0155-4B42-895B-50D7CF6B7BE1}" destId="{F57E3BBF-B155-46CF-BE17-672C6DD86DC5}" srcOrd="0" destOrd="0" presId="urn:microsoft.com/office/officeart/2005/8/layout/hProcess4"/>
    <dgm:cxn modelId="{1C7692BA-C5A1-4C54-B1BB-36AEA3BEC1CA}" type="presOf" srcId="{A69F6213-A7B7-4A3D-B72B-3C0B1DE9426B}" destId="{80AA8E9A-E506-4459-BE25-DCBF36477F74}" srcOrd="1" destOrd="2" presId="urn:microsoft.com/office/officeart/2005/8/layout/hProcess4"/>
    <dgm:cxn modelId="{D56A8CBE-1325-4D41-890C-92E7D7ECE4AA}" srcId="{14C716D6-A2AB-4557-96CA-FBD8CCC16C3A}" destId="{606AD94D-4562-4575-8CA9-5BFC1C3F08F1}" srcOrd="1" destOrd="0" parTransId="{207CC60C-E6D9-4B12-A91D-29BDA9D309FF}" sibTransId="{2A3C1AD1-381A-4B82-A701-53980A2CF4EF}"/>
    <dgm:cxn modelId="{46A884C7-5A9E-4794-8DBA-4A98DCF545C8}" type="presOf" srcId="{65A9CA73-A13E-4920-AD41-2DDB64192104}" destId="{9E22DF8B-6768-4542-B8AF-62A29C505266}" srcOrd="1" destOrd="2" presId="urn:microsoft.com/office/officeart/2005/8/layout/hProcess4"/>
    <dgm:cxn modelId="{06CA0AC8-F547-48A9-A1A1-0631E92DA4AB}" srcId="{2542F100-7FBE-46AC-8492-F08180C03952}" destId="{FCE1322C-415D-4942-936D-0E3F3672C0AC}" srcOrd="2" destOrd="0" parTransId="{D62275D9-5528-48D2-95B1-9A65C0D0C638}" sibTransId="{982F183F-405A-44C0-A9DC-625525F27CD3}"/>
    <dgm:cxn modelId="{CE2B69CC-28D1-4F66-8AC5-18B4D74E2D32}" srcId="{4FABC0B7-7E6E-460E-BFC5-32A328EA95A9}" destId="{2542F100-7FBE-46AC-8492-F08180C03952}" srcOrd="3" destOrd="0" parTransId="{99BA7C0B-F934-4224-A980-1BF5D50B362B}" sibTransId="{1814261C-C507-4C65-901D-C20DF876596F}"/>
    <dgm:cxn modelId="{05D66CCC-FEFF-41CC-8D50-2F371F8D7B63}" type="presOf" srcId="{B054EB6A-F42A-46F3-8898-1F55F55E91A6}" destId="{45648488-C3FF-40ED-BD59-C8B373330C19}" srcOrd="0" destOrd="0" presId="urn:microsoft.com/office/officeart/2005/8/layout/hProcess4"/>
    <dgm:cxn modelId="{E32EDCD6-3971-4523-813A-82ACC0D34F36}" type="presOf" srcId="{2E2D7356-1D10-48A9-A600-627F3D1C9F9C}" destId="{2486B6F3-6FFE-48E2-B5EB-24890502CFEC}" srcOrd="0" destOrd="0" presId="urn:microsoft.com/office/officeart/2005/8/layout/hProcess4"/>
    <dgm:cxn modelId="{DE9AC4DB-26AC-43E5-A16F-4B620D22D9E1}" type="presOf" srcId="{1E7214AF-0554-4AF1-96C9-06EEC66C0FC6}" destId="{1184EF28-995E-4E9D-BD32-9E198004E4DE}" srcOrd="0" destOrd="1" presId="urn:microsoft.com/office/officeart/2005/8/layout/hProcess4"/>
    <dgm:cxn modelId="{7604A3DD-091D-4E5E-AAEC-B58A690B5D24}" type="presOf" srcId="{40E48B07-EAD4-4A9F-8FF7-060D397B99C5}" destId="{10E36CB5-1631-48F6-ADB9-18F695576BE0}" srcOrd="0" destOrd="0" presId="urn:microsoft.com/office/officeart/2005/8/layout/hProcess4"/>
    <dgm:cxn modelId="{30B229E9-F012-45AC-BD28-42226946ED5B}" type="presOf" srcId="{14C716D6-A2AB-4557-96CA-FBD8CCC16C3A}" destId="{BD513842-25A7-4FE9-A1FB-06679264DC3D}" srcOrd="0" destOrd="0" presId="urn:microsoft.com/office/officeart/2005/8/layout/hProcess4"/>
    <dgm:cxn modelId="{4196B7F4-DFE9-43ED-B4C2-8A0D20828726}" type="presOf" srcId="{2E2D7356-1D10-48A9-A600-627F3D1C9F9C}" destId="{80AA8E9A-E506-4459-BE25-DCBF36477F74}" srcOrd="1" destOrd="0" presId="urn:microsoft.com/office/officeart/2005/8/layout/hProcess4"/>
    <dgm:cxn modelId="{6B6986FB-AAB7-4342-82CD-3D8F41938EEB}" type="presOf" srcId="{DE4A29C7-733F-494A-9EE2-C83DD65C3D73}" destId="{255DE294-C96D-46B2-9CB1-F77590023FAE}" srcOrd="1" destOrd="3" presId="urn:microsoft.com/office/officeart/2005/8/layout/hProcess4"/>
    <dgm:cxn modelId="{F0EFA2FB-8F7D-4470-B096-69A2B0D23C29}" type="presOf" srcId="{66AB72B5-F31D-4227-A3E4-4951C8BA804F}" destId="{F5495BD7-02CD-44F2-A086-573FF8639848}" srcOrd="0" destOrd="0" presId="urn:microsoft.com/office/officeart/2005/8/layout/hProcess4"/>
    <dgm:cxn modelId="{8C75C2FD-8426-4B36-848F-5D24194EF1FD}" type="presOf" srcId="{FD1B80C5-8021-451F-B444-D6859F822AA4}" destId="{1184EF28-995E-4E9D-BD32-9E198004E4DE}" srcOrd="0" destOrd="2" presId="urn:microsoft.com/office/officeart/2005/8/layout/hProcess4"/>
    <dgm:cxn modelId="{E673D6FE-2ABD-42E3-9FFE-95C132B7ECD2}" type="presOf" srcId="{DE4A29C7-733F-494A-9EE2-C83DD65C3D73}" destId="{1184EF28-995E-4E9D-BD32-9E198004E4DE}" srcOrd="0" destOrd="3" presId="urn:microsoft.com/office/officeart/2005/8/layout/hProcess4"/>
    <dgm:cxn modelId="{442A2632-4F0B-4770-9C19-CD2D64BA9DF3}" type="presParOf" srcId="{550C2AD3-C5E6-4C21-9BA0-4AF7632C7C4E}" destId="{D9E3D169-1042-4F6E-8EFB-650931145AEE}" srcOrd="0" destOrd="0" presId="urn:microsoft.com/office/officeart/2005/8/layout/hProcess4"/>
    <dgm:cxn modelId="{F2F12B07-A8D5-46E6-BFAD-A8CDF80A7614}" type="presParOf" srcId="{550C2AD3-C5E6-4C21-9BA0-4AF7632C7C4E}" destId="{B3E3E96B-CC3B-4F84-9D9C-B83A03DEE08F}" srcOrd="1" destOrd="0" presId="urn:microsoft.com/office/officeart/2005/8/layout/hProcess4"/>
    <dgm:cxn modelId="{7353B868-6CA5-4218-BD4B-1E32C1742FDA}" type="presParOf" srcId="{550C2AD3-C5E6-4C21-9BA0-4AF7632C7C4E}" destId="{8C67313A-689A-4A66-814A-A20834A85019}" srcOrd="2" destOrd="0" presId="urn:microsoft.com/office/officeart/2005/8/layout/hProcess4"/>
    <dgm:cxn modelId="{5CCC32DB-AFAE-4947-954D-8465B655B6C9}" type="presParOf" srcId="{8C67313A-689A-4A66-814A-A20834A85019}" destId="{013C818C-4AFF-4A93-8716-7B7F739ACE45}" srcOrd="0" destOrd="0" presId="urn:microsoft.com/office/officeart/2005/8/layout/hProcess4"/>
    <dgm:cxn modelId="{630E59BA-DD06-495E-9729-474D08237934}" type="presParOf" srcId="{013C818C-4AFF-4A93-8716-7B7F739ACE45}" destId="{1705E62B-14A3-454B-91D2-E78CF9EACBAB}" srcOrd="0" destOrd="0" presId="urn:microsoft.com/office/officeart/2005/8/layout/hProcess4"/>
    <dgm:cxn modelId="{75F0A217-3CC2-4FB2-8900-FF33959795BE}" type="presParOf" srcId="{013C818C-4AFF-4A93-8716-7B7F739ACE45}" destId="{2486B6F3-6FFE-48E2-B5EB-24890502CFEC}" srcOrd="1" destOrd="0" presId="urn:microsoft.com/office/officeart/2005/8/layout/hProcess4"/>
    <dgm:cxn modelId="{B2A88AA4-CB4D-470F-B32C-EFC1C5CF0E7C}" type="presParOf" srcId="{013C818C-4AFF-4A93-8716-7B7F739ACE45}" destId="{80AA8E9A-E506-4459-BE25-DCBF36477F74}" srcOrd="2" destOrd="0" presId="urn:microsoft.com/office/officeart/2005/8/layout/hProcess4"/>
    <dgm:cxn modelId="{3872D842-1D8F-4401-A3B9-A343D79D11EE}" type="presParOf" srcId="{013C818C-4AFF-4A93-8716-7B7F739ACE45}" destId="{BD513842-25A7-4FE9-A1FB-06679264DC3D}" srcOrd="3" destOrd="0" presId="urn:microsoft.com/office/officeart/2005/8/layout/hProcess4"/>
    <dgm:cxn modelId="{C4FF6F23-2C29-42DE-BABB-73968DC7E265}" type="presParOf" srcId="{013C818C-4AFF-4A93-8716-7B7F739ACE45}" destId="{20A647EF-8954-4CCD-8365-7E36033CD63D}" srcOrd="4" destOrd="0" presId="urn:microsoft.com/office/officeart/2005/8/layout/hProcess4"/>
    <dgm:cxn modelId="{1AB9DE98-5CFF-48C6-8210-C8E8CD49E1A9}" type="presParOf" srcId="{8C67313A-689A-4A66-814A-A20834A85019}" destId="{F5495BD7-02CD-44F2-A086-573FF8639848}" srcOrd="1" destOrd="0" presId="urn:microsoft.com/office/officeart/2005/8/layout/hProcess4"/>
    <dgm:cxn modelId="{D80386FC-ED48-420E-9EAC-757C301B5D6E}" type="presParOf" srcId="{8C67313A-689A-4A66-814A-A20834A85019}" destId="{8CFF52E9-79FA-4F44-B9E0-56D284D35F5A}" srcOrd="2" destOrd="0" presId="urn:microsoft.com/office/officeart/2005/8/layout/hProcess4"/>
    <dgm:cxn modelId="{74BA43B8-C051-43CA-BC51-CF3DB9165FCE}" type="presParOf" srcId="{8CFF52E9-79FA-4F44-B9E0-56D284D35F5A}" destId="{8C45FD51-188C-4E22-953B-47418F9ED4B8}" srcOrd="0" destOrd="0" presId="urn:microsoft.com/office/officeart/2005/8/layout/hProcess4"/>
    <dgm:cxn modelId="{CDA73A90-6868-4C10-A3DA-76868B38E986}" type="presParOf" srcId="{8CFF52E9-79FA-4F44-B9E0-56D284D35F5A}" destId="{4CA62151-C48B-4012-8DCA-C3DA54FC4389}" srcOrd="1" destOrd="0" presId="urn:microsoft.com/office/officeart/2005/8/layout/hProcess4"/>
    <dgm:cxn modelId="{EAEFD5F1-D710-438C-83E0-00E3C42D0381}" type="presParOf" srcId="{8CFF52E9-79FA-4F44-B9E0-56D284D35F5A}" destId="{9E22DF8B-6768-4542-B8AF-62A29C505266}" srcOrd="2" destOrd="0" presId="urn:microsoft.com/office/officeart/2005/8/layout/hProcess4"/>
    <dgm:cxn modelId="{D72030AD-D666-44BD-A0AD-FB71BBD89B4F}" type="presParOf" srcId="{8CFF52E9-79FA-4F44-B9E0-56D284D35F5A}" destId="{10E36CB5-1631-48F6-ADB9-18F695576BE0}" srcOrd="3" destOrd="0" presId="urn:microsoft.com/office/officeart/2005/8/layout/hProcess4"/>
    <dgm:cxn modelId="{EEA3102F-44A1-4147-A3E2-25D49C47AE07}" type="presParOf" srcId="{8CFF52E9-79FA-4F44-B9E0-56D284D35F5A}" destId="{CC3E49C0-D5F5-4665-B4F8-A819050F1DCE}" srcOrd="4" destOrd="0" presId="urn:microsoft.com/office/officeart/2005/8/layout/hProcess4"/>
    <dgm:cxn modelId="{149CF946-050C-456A-9073-277AE2301D52}" type="presParOf" srcId="{8C67313A-689A-4A66-814A-A20834A85019}" destId="{0F8B307A-44E3-4B9E-ADC9-115A65976C61}" srcOrd="3" destOrd="0" presId="urn:microsoft.com/office/officeart/2005/8/layout/hProcess4"/>
    <dgm:cxn modelId="{4AD0CAB9-7D76-4D4A-9B60-4E13DC73CED8}" type="presParOf" srcId="{8C67313A-689A-4A66-814A-A20834A85019}" destId="{EECF4676-DF83-4575-8E98-8E0EF185BF19}" srcOrd="4" destOrd="0" presId="urn:microsoft.com/office/officeart/2005/8/layout/hProcess4"/>
    <dgm:cxn modelId="{2136D8FD-841C-42C8-B730-3D0484AA3004}" type="presParOf" srcId="{EECF4676-DF83-4575-8E98-8E0EF185BF19}" destId="{B6E3DBB5-590C-4BC1-9426-CADB2591A874}" srcOrd="0" destOrd="0" presId="urn:microsoft.com/office/officeart/2005/8/layout/hProcess4"/>
    <dgm:cxn modelId="{B1607FAC-3C33-438B-A490-6399720DAF53}" type="presParOf" srcId="{EECF4676-DF83-4575-8E98-8E0EF185BF19}" destId="{1184EF28-995E-4E9D-BD32-9E198004E4DE}" srcOrd="1" destOrd="0" presId="urn:microsoft.com/office/officeart/2005/8/layout/hProcess4"/>
    <dgm:cxn modelId="{5AEE4A66-CE28-42CF-957A-B1B016CF7A6B}" type="presParOf" srcId="{EECF4676-DF83-4575-8E98-8E0EF185BF19}" destId="{255DE294-C96D-46B2-9CB1-F77590023FAE}" srcOrd="2" destOrd="0" presId="urn:microsoft.com/office/officeart/2005/8/layout/hProcess4"/>
    <dgm:cxn modelId="{18E53F67-787A-48FF-81F7-9DCD8DD4245E}" type="presParOf" srcId="{EECF4676-DF83-4575-8E98-8E0EF185BF19}" destId="{5985E2CA-9ADB-457B-9D96-78E2CCC19981}" srcOrd="3" destOrd="0" presId="urn:microsoft.com/office/officeart/2005/8/layout/hProcess4"/>
    <dgm:cxn modelId="{7AB56CD1-E57E-49A0-A85B-CC46ABB049A0}" type="presParOf" srcId="{EECF4676-DF83-4575-8E98-8E0EF185BF19}" destId="{DD95A93F-CC43-4855-A579-0FE6027EA269}" srcOrd="4" destOrd="0" presId="urn:microsoft.com/office/officeart/2005/8/layout/hProcess4"/>
    <dgm:cxn modelId="{D92DE0DF-9532-40C4-BC5B-911938278FF7}" type="presParOf" srcId="{8C67313A-689A-4A66-814A-A20834A85019}" destId="{F57E3BBF-B155-46CF-BE17-672C6DD86DC5}" srcOrd="5" destOrd="0" presId="urn:microsoft.com/office/officeart/2005/8/layout/hProcess4"/>
    <dgm:cxn modelId="{B34C8145-005D-4CC8-9602-2C0FF296354F}" type="presParOf" srcId="{8C67313A-689A-4A66-814A-A20834A85019}" destId="{5A2D825C-7E7B-4D14-BFF7-93097DD1F98C}" srcOrd="6" destOrd="0" presId="urn:microsoft.com/office/officeart/2005/8/layout/hProcess4"/>
    <dgm:cxn modelId="{9F1E4E87-1D1C-490B-BFAE-7A09B002BD1D}" type="presParOf" srcId="{5A2D825C-7E7B-4D14-BFF7-93097DD1F98C}" destId="{3350A111-396A-4E42-B21F-FB7ADEB2360B}" srcOrd="0" destOrd="0" presId="urn:microsoft.com/office/officeart/2005/8/layout/hProcess4"/>
    <dgm:cxn modelId="{8226DF05-8F6D-4A58-A79E-0B45F75BFFB1}" type="presParOf" srcId="{5A2D825C-7E7B-4D14-BFF7-93097DD1F98C}" destId="{45648488-C3FF-40ED-BD59-C8B373330C19}" srcOrd="1" destOrd="0" presId="urn:microsoft.com/office/officeart/2005/8/layout/hProcess4"/>
    <dgm:cxn modelId="{378926A2-6D25-4BE2-975B-AF4668CC5A76}" type="presParOf" srcId="{5A2D825C-7E7B-4D14-BFF7-93097DD1F98C}" destId="{D88A3401-C253-4EFC-AF73-489E06239633}" srcOrd="2" destOrd="0" presId="urn:microsoft.com/office/officeart/2005/8/layout/hProcess4"/>
    <dgm:cxn modelId="{085C0D57-C5A2-4FE2-A9DE-E2D29A14522B}" type="presParOf" srcId="{5A2D825C-7E7B-4D14-BFF7-93097DD1F98C}" destId="{3E85C76F-5CDE-4BD2-8489-DE5E4F147575}" srcOrd="3" destOrd="0" presId="urn:microsoft.com/office/officeart/2005/8/layout/hProcess4"/>
    <dgm:cxn modelId="{AE83F7C5-9D18-46C6-B7E5-BEEA251CAA2F}" type="presParOf" srcId="{5A2D825C-7E7B-4D14-BFF7-93097DD1F98C}" destId="{DB068B61-F12D-46A6-94D8-6DF950B63D56}"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46F4AE-433F-4D40-86CE-85EAF6297253}"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AFC3F70C-A3D3-A542-BA5D-DACE8A75737E}">
      <dgm:prSet custT="1"/>
      <dgm:spPr>
        <a:solidFill>
          <a:srgbClr val="005C2D"/>
        </a:solidFill>
      </dgm:spPr>
      <dgm:t>
        <a:bodyPr/>
        <a:lstStyle/>
        <a:p>
          <a:r>
            <a:rPr lang="en-US" sz="1800" b="0" i="0" baseline="0"/>
            <a:t>Data type</a:t>
          </a:r>
          <a:endParaRPr lang="en-US" sz="1800" b="0"/>
        </a:p>
      </dgm:t>
    </dgm:pt>
    <dgm:pt modelId="{191C8906-7784-874F-94B4-F0FAB8D10D7F}" type="parTrans" cxnId="{E25E9B7A-BA5B-0F4E-B9B9-2107BABBFACC}">
      <dgm:prSet/>
      <dgm:spPr/>
      <dgm:t>
        <a:bodyPr/>
        <a:lstStyle/>
        <a:p>
          <a:endParaRPr lang="en-US"/>
        </a:p>
      </dgm:t>
    </dgm:pt>
    <dgm:pt modelId="{3CA21D4C-D514-0F4C-9FD0-F416A4D9FE8F}" type="sibTrans" cxnId="{E25E9B7A-BA5B-0F4E-B9B9-2107BABBFACC}">
      <dgm:prSet/>
      <dgm:spPr/>
      <dgm:t>
        <a:bodyPr/>
        <a:lstStyle/>
        <a:p>
          <a:endParaRPr lang="en-US"/>
        </a:p>
      </dgm:t>
    </dgm:pt>
    <dgm:pt modelId="{71EB9FFD-BB13-D34B-8E4A-0A7599008EFA}">
      <dgm:prSet custT="1"/>
      <dgm:spPr>
        <a:solidFill>
          <a:srgbClr val="005C2D"/>
        </a:solidFill>
      </dgm:spPr>
      <dgm:t>
        <a:bodyPr/>
        <a:lstStyle/>
        <a:p>
          <a:r>
            <a:rPr lang="en-US" sz="1800" b="0" i="0" baseline="0"/>
            <a:t>Related tools, software, code </a:t>
          </a:r>
          <a:endParaRPr lang="en-US" sz="1800" b="0"/>
        </a:p>
      </dgm:t>
    </dgm:pt>
    <dgm:pt modelId="{073AF308-84A8-2148-8F04-DC574E4F7E43}" type="parTrans" cxnId="{FC48FC7E-82E7-BC41-B3D6-8E96ED2417D6}">
      <dgm:prSet/>
      <dgm:spPr/>
      <dgm:t>
        <a:bodyPr/>
        <a:lstStyle/>
        <a:p>
          <a:endParaRPr lang="en-US"/>
        </a:p>
      </dgm:t>
    </dgm:pt>
    <dgm:pt modelId="{85352B69-E31C-3141-8E8C-33D22FD937A9}" type="sibTrans" cxnId="{FC48FC7E-82E7-BC41-B3D6-8E96ED2417D6}">
      <dgm:prSet/>
      <dgm:spPr/>
      <dgm:t>
        <a:bodyPr/>
        <a:lstStyle/>
        <a:p>
          <a:endParaRPr lang="en-US"/>
        </a:p>
      </dgm:t>
    </dgm:pt>
    <dgm:pt modelId="{D4715526-A232-B54B-BD55-B50DF4700F62}">
      <dgm:prSet custT="1"/>
      <dgm:spPr>
        <a:solidFill>
          <a:srgbClr val="005C2D"/>
        </a:solidFill>
      </dgm:spPr>
      <dgm:t>
        <a:bodyPr/>
        <a:lstStyle/>
        <a:p>
          <a:r>
            <a:rPr lang="en-US" sz="1800" b="0" i="0" baseline="0"/>
            <a:t>Standards </a:t>
          </a:r>
          <a:endParaRPr lang="en-US" sz="1800" b="0"/>
        </a:p>
      </dgm:t>
    </dgm:pt>
    <dgm:pt modelId="{F0256312-C771-3940-8C05-0711E2363244}" type="parTrans" cxnId="{35AAED2A-BB5A-F74D-88B0-D0B65A22C8E3}">
      <dgm:prSet/>
      <dgm:spPr/>
      <dgm:t>
        <a:bodyPr/>
        <a:lstStyle/>
        <a:p>
          <a:endParaRPr lang="en-US"/>
        </a:p>
      </dgm:t>
    </dgm:pt>
    <dgm:pt modelId="{3CDD4267-6940-814A-89E1-B8A25F743AE3}" type="sibTrans" cxnId="{35AAED2A-BB5A-F74D-88B0-D0B65A22C8E3}">
      <dgm:prSet/>
      <dgm:spPr/>
      <dgm:t>
        <a:bodyPr/>
        <a:lstStyle/>
        <a:p>
          <a:endParaRPr lang="en-US"/>
        </a:p>
      </dgm:t>
    </dgm:pt>
    <dgm:pt modelId="{FB7655F5-700B-274A-B37E-777DF5E3C78A}">
      <dgm:prSet custT="1"/>
      <dgm:spPr>
        <a:solidFill>
          <a:srgbClr val="005C2D"/>
        </a:solidFill>
      </dgm:spPr>
      <dgm:t>
        <a:bodyPr/>
        <a:lstStyle/>
        <a:p>
          <a:r>
            <a:rPr lang="en-US" sz="1800" b="0" i="0" baseline="0"/>
            <a:t>Data preservation, access, timelines </a:t>
          </a:r>
          <a:endParaRPr lang="en-US" sz="1800" b="0"/>
        </a:p>
      </dgm:t>
    </dgm:pt>
    <dgm:pt modelId="{2CF91C72-0A43-DA49-AF66-0BC44B17F058}" type="parTrans" cxnId="{22E892AC-6B03-A54D-98E2-F75E6EA648EB}">
      <dgm:prSet/>
      <dgm:spPr/>
      <dgm:t>
        <a:bodyPr/>
        <a:lstStyle/>
        <a:p>
          <a:endParaRPr lang="en-US"/>
        </a:p>
      </dgm:t>
    </dgm:pt>
    <dgm:pt modelId="{59A703A5-CBCF-4D4B-BB27-AB9FD0BA5733}" type="sibTrans" cxnId="{22E892AC-6B03-A54D-98E2-F75E6EA648EB}">
      <dgm:prSet/>
      <dgm:spPr/>
      <dgm:t>
        <a:bodyPr/>
        <a:lstStyle/>
        <a:p>
          <a:endParaRPr lang="en-US"/>
        </a:p>
      </dgm:t>
    </dgm:pt>
    <dgm:pt modelId="{B2BDF8DB-67F2-CA48-9FFB-50368CFBEDA6}">
      <dgm:prSet custT="1"/>
      <dgm:spPr>
        <a:solidFill>
          <a:srgbClr val="005C2D"/>
        </a:solidFill>
      </dgm:spPr>
      <dgm:t>
        <a:bodyPr/>
        <a:lstStyle/>
        <a:p>
          <a:r>
            <a:rPr lang="en-US" sz="1800" b="0" i="0" baseline="0"/>
            <a:t>Access, distribution, reuse considerations </a:t>
          </a:r>
          <a:endParaRPr lang="en-US" sz="1800" b="0"/>
        </a:p>
      </dgm:t>
    </dgm:pt>
    <dgm:pt modelId="{D6AF709C-080B-5D4B-8565-AC3151D8CD24}" type="parTrans" cxnId="{A97D20A4-1AE7-4344-BBDF-F5E02CA70ED6}">
      <dgm:prSet/>
      <dgm:spPr/>
      <dgm:t>
        <a:bodyPr/>
        <a:lstStyle/>
        <a:p>
          <a:endParaRPr lang="en-US"/>
        </a:p>
      </dgm:t>
    </dgm:pt>
    <dgm:pt modelId="{F06A23E7-EC7E-3546-8FF7-8DC3F489A0A0}" type="sibTrans" cxnId="{A97D20A4-1AE7-4344-BBDF-F5E02CA70ED6}">
      <dgm:prSet/>
      <dgm:spPr/>
      <dgm:t>
        <a:bodyPr/>
        <a:lstStyle/>
        <a:p>
          <a:endParaRPr lang="en-US"/>
        </a:p>
      </dgm:t>
    </dgm:pt>
    <dgm:pt modelId="{4F9CEE4F-3CC5-8A4C-8089-A7C61846A08A}">
      <dgm:prSet custT="1"/>
      <dgm:spPr>
        <a:solidFill>
          <a:srgbClr val="005C2D"/>
        </a:solidFill>
      </dgm:spPr>
      <dgm:t>
        <a:bodyPr/>
        <a:lstStyle/>
        <a:p>
          <a:r>
            <a:rPr lang="en-US" sz="1800" b="0" i="0" baseline="0"/>
            <a:t>Oversight of data management </a:t>
          </a:r>
          <a:endParaRPr lang="en-US" sz="1800" b="0"/>
        </a:p>
      </dgm:t>
    </dgm:pt>
    <dgm:pt modelId="{C59E7B07-291D-1143-B12E-99F829096F91}" type="parTrans" cxnId="{2A98A55C-F813-124B-AADB-4ED29AC82E2D}">
      <dgm:prSet/>
      <dgm:spPr/>
      <dgm:t>
        <a:bodyPr/>
        <a:lstStyle/>
        <a:p>
          <a:endParaRPr lang="en-US"/>
        </a:p>
      </dgm:t>
    </dgm:pt>
    <dgm:pt modelId="{26A5076F-29B2-C943-A3F4-1A2818846EE6}" type="sibTrans" cxnId="{2A98A55C-F813-124B-AADB-4ED29AC82E2D}">
      <dgm:prSet/>
      <dgm:spPr/>
      <dgm:t>
        <a:bodyPr/>
        <a:lstStyle/>
        <a:p>
          <a:endParaRPr lang="en-US"/>
        </a:p>
      </dgm:t>
    </dgm:pt>
    <dgm:pt modelId="{D1BE1F46-FF9F-A044-837F-1323D551A53D}">
      <dgm:prSet custT="1"/>
      <dgm:spPr>
        <a:solidFill>
          <a:srgbClr val="AED284">
            <a:alpha val="89804"/>
          </a:srgbClr>
        </a:solidFill>
        <a:ln>
          <a:solidFill>
            <a:srgbClr val="005C2D">
              <a:alpha val="90000"/>
            </a:srgbClr>
          </a:solidFill>
        </a:ln>
      </dgm:spPr>
      <dgm:t>
        <a:bodyPr/>
        <a:lstStyle/>
        <a:p>
          <a:r>
            <a:rPr lang="en-US" sz="1600" b="0" i="0" baseline="0"/>
            <a:t>Tools and software needed to access and manipulate data</a:t>
          </a:r>
          <a:endParaRPr lang="en-US" sz="1600"/>
        </a:p>
      </dgm:t>
    </dgm:pt>
    <dgm:pt modelId="{AB4B14DE-3877-B14D-8225-B922333A6DD8}" type="sibTrans" cxnId="{CCD2A4D4-25A0-0544-816F-5FE5745F7BA4}">
      <dgm:prSet/>
      <dgm:spPr/>
      <dgm:t>
        <a:bodyPr/>
        <a:lstStyle/>
        <a:p>
          <a:endParaRPr lang="en-US"/>
        </a:p>
      </dgm:t>
    </dgm:pt>
    <dgm:pt modelId="{9BB563CC-238D-2049-98FC-C12209152F34}" type="parTrans" cxnId="{CCD2A4D4-25A0-0544-816F-5FE5745F7BA4}">
      <dgm:prSet/>
      <dgm:spPr/>
      <dgm:t>
        <a:bodyPr/>
        <a:lstStyle/>
        <a:p>
          <a:endParaRPr lang="en-US"/>
        </a:p>
      </dgm:t>
    </dgm:pt>
    <dgm:pt modelId="{9B568A30-3E09-6642-B71B-422CA48784CE}">
      <dgm:prSet custT="1"/>
      <dgm:spPr>
        <a:solidFill>
          <a:srgbClr val="AED284">
            <a:alpha val="89804"/>
          </a:srgbClr>
        </a:solidFill>
        <a:ln>
          <a:solidFill>
            <a:srgbClr val="005C2D">
              <a:alpha val="90000"/>
            </a:srgbClr>
          </a:solidFill>
        </a:ln>
      </dgm:spPr>
      <dgm:t>
        <a:bodyPr/>
        <a:lstStyle/>
        <a:p>
          <a:r>
            <a:rPr lang="en-US" sz="1600" b="0" i="0" baseline="0"/>
            <a:t>Plan compliance will be monitored/ managed and by whom</a:t>
          </a:r>
          <a:endParaRPr lang="en-US" sz="1600"/>
        </a:p>
      </dgm:t>
    </dgm:pt>
    <dgm:pt modelId="{D24F450A-DE83-EE4B-B3F8-E05E01482902}" type="sibTrans" cxnId="{4991C229-AE07-F245-823B-434CCC2750ED}">
      <dgm:prSet/>
      <dgm:spPr/>
      <dgm:t>
        <a:bodyPr/>
        <a:lstStyle/>
        <a:p>
          <a:endParaRPr lang="en-US"/>
        </a:p>
      </dgm:t>
    </dgm:pt>
    <dgm:pt modelId="{1B05FF29-2F70-F548-8D8B-55CCC9125E97}" type="parTrans" cxnId="{4991C229-AE07-F245-823B-434CCC2750ED}">
      <dgm:prSet/>
      <dgm:spPr/>
      <dgm:t>
        <a:bodyPr/>
        <a:lstStyle/>
        <a:p>
          <a:endParaRPr lang="en-US"/>
        </a:p>
      </dgm:t>
    </dgm:pt>
    <dgm:pt modelId="{852C09AC-4684-8E40-89AA-4FBB6EA320ED}">
      <dgm:prSet custT="1"/>
      <dgm:spPr>
        <a:solidFill>
          <a:srgbClr val="AED284">
            <a:alpha val="89804"/>
          </a:srgbClr>
        </a:solidFill>
        <a:ln>
          <a:solidFill>
            <a:srgbClr val="005C2D">
              <a:alpha val="90000"/>
            </a:srgbClr>
          </a:solidFill>
        </a:ln>
      </dgm:spPr>
      <dgm:t>
        <a:bodyPr/>
        <a:lstStyle/>
        <a:p>
          <a:r>
            <a:rPr lang="en-US" sz="1600" b="0" i="0" baseline="0"/>
            <a:t>Description of factors for data access, distribution, or reuse</a:t>
          </a:r>
          <a:endParaRPr lang="en-US" sz="1600"/>
        </a:p>
      </dgm:t>
    </dgm:pt>
    <dgm:pt modelId="{DC6962F6-F5D7-F440-BE1E-DA021632A2BF}" type="sibTrans" cxnId="{87279EEF-F81C-1F4A-B6B6-934015F908C0}">
      <dgm:prSet/>
      <dgm:spPr/>
      <dgm:t>
        <a:bodyPr/>
        <a:lstStyle/>
        <a:p>
          <a:endParaRPr lang="en-US"/>
        </a:p>
      </dgm:t>
    </dgm:pt>
    <dgm:pt modelId="{FAABE6CA-F975-6142-9750-9D0FDBF8BDD4}" type="parTrans" cxnId="{87279EEF-F81C-1F4A-B6B6-934015F908C0}">
      <dgm:prSet/>
      <dgm:spPr/>
      <dgm:t>
        <a:bodyPr/>
        <a:lstStyle/>
        <a:p>
          <a:endParaRPr lang="en-US"/>
        </a:p>
      </dgm:t>
    </dgm:pt>
    <dgm:pt modelId="{B1440CE5-FAFE-AE4F-8430-89EDAC21DD0E}">
      <dgm:prSet custT="1"/>
      <dgm:spPr>
        <a:solidFill>
          <a:srgbClr val="AED284">
            <a:alpha val="89804"/>
          </a:srgbClr>
        </a:solidFill>
        <a:ln>
          <a:solidFill>
            <a:srgbClr val="005C2D">
              <a:alpha val="90000"/>
            </a:srgbClr>
          </a:solidFill>
        </a:ln>
      </dgm:spPr>
      <dgm:t>
        <a:bodyPr/>
        <a:lstStyle/>
        <a:p>
          <a:r>
            <a:rPr lang="en-US" sz="1600" b="0" i="0" baseline="0"/>
            <a:t>Repository to be used, persistent unique identifiers, and when/ how long data will be available</a:t>
          </a:r>
          <a:endParaRPr lang="en-US" sz="1600"/>
        </a:p>
      </dgm:t>
    </dgm:pt>
    <dgm:pt modelId="{86CFB0E9-E299-1D4D-B1F9-C3F02C6E76C2}" type="sibTrans" cxnId="{76D7EB48-1EB7-774A-AA2F-DE1737411351}">
      <dgm:prSet/>
      <dgm:spPr/>
      <dgm:t>
        <a:bodyPr/>
        <a:lstStyle/>
        <a:p>
          <a:endParaRPr lang="en-US"/>
        </a:p>
      </dgm:t>
    </dgm:pt>
    <dgm:pt modelId="{83F404DC-2001-3A49-A333-BC1D2D8597B7}" type="parTrans" cxnId="{76D7EB48-1EB7-774A-AA2F-DE1737411351}">
      <dgm:prSet/>
      <dgm:spPr/>
      <dgm:t>
        <a:bodyPr/>
        <a:lstStyle/>
        <a:p>
          <a:endParaRPr lang="en-US"/>
        </a:p>
      </dgm:t>
    </dgm:pt>
    <dgm:pt modelId="{9C559375-0E92-2940-A77F-5F93EE38F053}">
      <dgm:prSet custT="1"/>
      <dgm:spPr>
        <a:solidFill>
          <a:srgbClr val="AED284">
            <a:alpha val="89804"/>
          </a:srgbClr>
        </a:solidFill>
        <a:ln>
          <a:solidFill>
            <a:srgbClr val="005C2D">
              <a:alpha val="90000"/>
            </a:srgbClr>
          </a:solidFill>
        </a:ln>
      </dgm:spPr>
      <dgm:t>
        <a:bodyPr/>
        <a:lstStyle/>
        <a:p>
          <a:r>
            <a:rPr lang="en-US" sz="1600" b="0" i="0" baseline="0"/>
            <a:t>Standards to be applied to scientific data and metadata</a:t>
          </a:r>
          <a:endParaRPr lang="en-US" sz="1600"/>
        </a:p>
      </dgm:t>
    </dgm:pt>
    <dgm:pt modelId="{1D09A342-2CB5-7B43-A1A5-FEBF76CC59EC}" type="sibTrans" cxnId="{519C3356-624F-D346-98C5-42F65C63B988}">
      <dgm:prSet/>
      <dgm:spPr/>
      <dgm:t>
        <a:bodyPr/>
        <a:lstStyle/>
        <a:p>
          <a:endParaRPr lang="en-US"/>
        </a:p>
      </dgm:t>
    </dgm:pt>
    <dgm:pt modelId="{299404D9-9254-484A-A571-58C5DF979DC3}" type="parTrans" cxnId="{519C3356-624F-D346-98C5-42F65C63B988}">
      <dgm:prSet/>
      <dgm:spPr/>
      <dgm:t>
        <a:bodyPr/>
        <a:lstStyle/>
        <a:p>
          <a:endParaRPr lang="en-US"/>
        </a:p>
      </dgm:t>
    </dgm:pt>
    <dgm:pt modelId="{7A265A1E-E1AD-E74C-8843-39E13184943B}">
      <dgm:prSet custT="1"/>
      <dgm:spPr>
        <a:solidFill>
          <a:srgbClr val="AED284">
            <a:alpha val="89804"/>
          </a:srgbClr>
        </a:solidFill>
        <a:ln>
          <a:solidFill>
            <a:srgbClr val="005C2D">
              <a:alpha val="90000"/>
            </a:srgbClr>
          </a:solidFill>
        </a:ln>
      </dgm:spPr>
      <dgm:t>
        <a:bodyPr/>
        <a:lstStyle/>
        <a:p>
          <a:r>
            <a:rPr lang="en-US" sz="1600" b="0" i="0" baseline="0"/>
            <a:t>Describe data collected, data to be shared, rational for sharing, and data documentation</a:t>
          </a:r>
          <a:endParaRPr lang="en-US" sz="1600"/>
        </a:p>
      </dgm:t>
    </dgm:pt>
    <dgm:pt modelId="{11DA7D59-982C-1144-9D8D-923989D642F1}" type="sibTrans" cxnId="{DFEBBF9A-FC93-2743-A6D5-16DEC415FF3E}">
      <dgm:prSet/>
      <dgm:spPr/>
      <dgm:t>
        <a:bodyPr/>
        <a:lstStyle/>
        <a:p>
          <a:endParaRPr lang="en-US"/>
        </a:p>
      </dgm:t>
    </dgm:pt>
    <dgm:pt modelId="{B7EB6E43-11F3-6845-9C3C-11E12850F567}" type="parTrans" cxnId="{DFEBBF9A-FC93-2743-A6D5-16DEC415FF3E}">
      <dgm:prSet/>
      <dgm:spPr/>
      <dgm:t>
        <a:bodyPr/>
        <a:lstStyle/>
        <a:p>
          <a:endParaRPr lang="en-US"/>
        </a:p>
      </dgm:t>
    </dgm:pt>
    <dgm:pt modelId="{3008B711-000B-E745-9F23-2D6CC7C119C9}" type="pres">
      <dgm:prSet presAssocID="{C646F4AE-433F-4D40-86CE-85EAF6297253}" presName="Name0" presStyleCnt="0">
        <dgm:presLayoutVars>
          <dgm:chPref val="3"/>
          <dgm:dir/>
          <dgm:animLvl val="lvl"/>
          <dgm:resizeHandles/>
        </dgm:presLayoutVars>
      </dgm:prSet>
      <dgm:spPr/>
    </dgm:pt>
    <dgm:pt modelId="{F56BE0C8-D6A0-1B42-B151-719E85BED20B}" type="pres">
      <dgm:prSet presAssocID="{AFC3F70C-A3D3-A542-BA5D-DACE8A75737E}" presName="horFlow" presStyleCnt="0"/>
      <dgm:spPr/>
    </dgm:pt>
    <dgm:pt modelId="{09951F43-E76A-6A47-929E-44842A48F339}" type="pres">
      <dgm:prSet presAssocID="{AFC3F70C-A3D3-A542-BA5D-DACE8A75737E}" presName="bigChev" presStyleLbl="node1" presStyleIdx="0" presStyleCnt="6" custScaleX="215031" custLinFactNeighborY="-22041"/>
      <dgm:spPr/>
    </dgm:pt>
    <dgm:pt modelId="{76B82F6F-DCFA-D24F-B9FF-43FC735128AF}" type="pres">
      <dgm:prSet presAssocID="{B7EB6E43-11F3-6845-9C3C-11E12850F567}" presName="parTrans" presStyleCnt="0"/>
      <dgm:spPr/>
    </dgm:pt>
    <dgm:pt modelId="{76E582BF-97CE-8C42-97AC-16887362A35E}" type="pres">
      <dgm:prSet presAssocID="{7A265A1E-E1AD-E74C-8843-39E13184943B}" presName="node" presStyleLbl="alignAccFollowNode1" presStyleIdx="0" presStyleCnt="6" custScaleX="388507" custScaleY="118286" custLinFactNeighborY="1387">
        <dgm:presLayoutVars>
          <dgm:bulletEnabled val="1"/>
        </dgm:presLayoutVars>
      </dgm:prSet>
      <dgm:spPr/>
    </dgm:pt>
    <dgm:pt modelId="{93A8B8F0-0850-974E-BEB2-2277D7A6F624}" type="pres">
      <dgm:prSet presAssocID="{AFC3F70C-A3D3-A542-BA5D-DACE8A75737E}" presName="vSp" presStyleCnt="0"/>
      <dgm:spPr/>
    </dgm:pt>
    <dgm:pt modelId="{C6BED0B9-D134-BD43-8CA7-F797A074E46D}" type="pres">
      <dgm:prSet presAssocID="{71EB9FFD-BB13-D34B-8E4A-0A7599008EFA}" presName="horFlow" presStyleCnt="0"/>
      <dgm:spPr/>
    </dgm:pt>
    <dgm:pt modelId="{2092A505-C80E-9E47-97F5-DB8619328D3F}" type="pres">
      <dgm:prSet presAssocID="{71EB9FFD-BB13-D34B-8E4A-0A7599008EFA}" presName="bigChev" presStyleLbl="node1" presStyleIdx="1" presStyleCnt="6" custScaleX="215031"/>
      <dgm:spPr/>
    </dgm:pt>
    <dgm:pt modelId="{DA425C90-030E-3644-9BDB-05FC8D9D453E}" type="pres">
      <dgm:prSet presAssocID="{9BB563CC-238D-2049-98FC-C12209152F34}" presName="parTrans" presStyleCnt="0"/>
      <dgm:spPr/>
    </dgm:pt>
    <dgm:pt modelId="{3863A266-54E6-AA44-AC03-8CB07CD21727}" type="pres">
      <dgm:prSet presAssocID="{D1BE1F46-FF9F-A044-837F-1323D551A53D}" presName="node" presStyleLbl="alignAccFollowNode1" presStyleIdx="1" presStyleCnt="6" custScaleX="388507" custScaleY="118286" custLinFactNeighborY="1387">
        <dgm:presLayoutVars>
          <dgm:bulletEnabled val="1"/>
        </dgm:presLayoutVars>
      </dgm:prSet>
      <dgm:spPr/>
    </dgm:pt>
    <dgm:pt modelId="{081773B8-488C-DE46-9DB3-6D5C9974D94D}" type="pres">
      <dgm:prSet presAssocID="{71EB9FFD-BB13-D34B-8E4A-0A7599008EFA}" presName="vSp" presStyleCnt="0"/>
      <dgm:spPr/>
    </dgm:pt>
    <dgm:pt modelId="{29F67330-3DCE-9845-8765-EBC3B3542273}" type="pres">
      <dgm:prSet presAssocID="{D4715526-A232-B54B-BD55-B50DF4700F62}" presName="horFlow" presStyleCnt="0"/>
      <dgm:spPr/>
    </dgm:pt>
    <dgm:pt modelId="{BC2BE224-5BB5-2B40-85C0-4641595D224E}" type="pres">
      <dgm:prSet presAssocID="{D4715526-A232-B54B-BD55-B50DF4700F62}" presName="bigChev" presStyleLbl="node1" presStyleIdx="2" presStyleCnt="6" custScaleX="215031"/>
      <dgm:spPr/>
    </dgm:pt>
    <dgm:pt modelId="{88042DB8-B016-C14D-980E-8FA84595195A}" type="pres">
      <dgm:prSet presAssocID="{299404D9-9254-484A-A571-58C5DF979DC3}" presName="parTrans" presStyleCnt="0"/>
      <dgm:spPr/>
    </dgm:pt>
    <dgm:pt modelId="{F2432CA8-D25D-6F4E-8E08-636C41EBE160}" type="pres">
      <dgm:prSet presAssocID="{9C559375-0E92-2940-A77F-5F93EE38F053}" presName="node" presStyleLbl="alignAccFollowNode1" presStyleIdx="2" presStyleCnt="6" custScaleX="388507" custScaleY="118286" custLinFactNeighborY="1387">
        <dgm:presLayoutVars>
          <dgm:bulletEnabled val="1"/>
        </dgm:presLayoutVars>
      </dgm:prSet>
      <dgm:spPr/>
    </dgm:pt>
    <dgm:pt modelId="{F75DAA8A-6F38-214F-8F58-99EBD0FB1B47}" type="pres">
      <dgm:prSet presAssocID="{D4715526-A232-B54B-BD55-B50DF4700F62}" presName="vSp" presStyleCnt="0"/>
      <dgm:spPr/>
    </dgm:pt>
    <dgm:pt modelId="{BE26DD90-9779-7645-922B-0B8031DAB35B}" type="pres">
      <dgm:prSet presAssocID="{FB7655F5-700B-274A-B37E-777DF5E3C78A}" presName="horFlow" presStyleCnt="0"/>
      <dgm:spPr/>
    </dgm:pt>
    <dgm:pt modelId="{9B78672F-9B40-FD45-B139-08297C874EEE}" type="pres">
      <dgm:prSet presAssocID="{FB7655F5-700B-274A-B37E-777DF5E3C78A}" presName="bigChev" presStyleLbl="node1" presStyleIdx="3" presStyleCnt="6" custScaleX="215031"/>
      <dgm:spPr/>
    </dgm:pt>
    <dgm:pt modelId="{F90A21EF-F32D-AC49-ACC0-B2DDD6C287D3}" type="pres">
      <dgm:prSet presAssocID="{83F404DC-2001-3A49-A333-BC1D2D8597B7}" presName="parTrans" presStyleCnt="0"/>
      <dgm:spPr/>
    </dgm:pt>
    <dgm:pt modelId="{CF5485E3-7859-3046-8A96-10A637B3C005}" type="pres">
      <dgm:prSet presAssocID="{B1440CE5-FAFE-AE4F-8430-89EDAC21DD0E}" presName="node" presStyleLbl="alignAccFollowNode1" presStyleIdx="3" presStyleCnt="6" custScaleX="388507" custScaleY="118286" custLinFactNeighborY="1387">
        <dgm:presLayoutVars>
          <dgm:bulletEnabled val="1"/>
        </dgm:presLayoutVars>
      </dgm:prSet>
      <dgm:spPr/>
    </dgm:pt>
    <dgm:pt modelId="{BE7FCC1D-D7C1-EF4C-A159-4FA2119BD89A}" type="pres">
      <dgm:prSet presAssocID="{FB7655F5-700B-274A-B37E-777DF5E3C78A}" presName="vSp" presStyleCnt="0"/>
      <dgm:spPr/>
    </dgm:pt>
    <dgm:pt modelId="{016043AF-BB28-3347-B494-2C2B80D3E259}" type="pres">
      <dgm:prSet presAssocID="{B2BDF8DB-67F2-CA48-9FFB-50368CFBEDA6}" presName="horFlow" presStyleCnt="0"/>
      <dgm:spPr/>
    </dgm:pt>
    <dgm:pt modelId="{7BF2B145-49CA-2843-9804-C7D5FDAF8269}" type="pres">
      <dgm:prSet presAssocID="{B2BDF8DB-67F2-CA48-9FFB-50368CFBEDA6}" presName="bigChev" presStyleLbl="node1" presStyleIdx="4" presStyleCnt="6" custScaleX="215031" custLinFactX="-9217" custLinFactNeighborX="-100000" custLinFactNeighborY="4070"/>
      <dgm:spPr/>
    </dgm:pt>
    <dgm:pt modelId="{9592B646-1FAB-3A4C-AF13-B446F7DF68FF}" type="pres">
      <dgm:prSet presAssocID="{FAABE6CA-F975-6142-9750-9D0FDBF8BDD4}" presName="parTrans" presStyleCnt="0"/>
      <dgm:spPr/>
    </dgm:pt>
    <dgm:pt modelId="{38CA2069-F604-DB4A-AAF6-90E65EA50E30}" type="pres">
      <dgm:prSet presAssocID="{852C09AC-4684-8E40-89AA-4FBB6EA320ED}" presName="node" presStyleLbl="alignAccFollowNode1" presStyleIdx="4" presStyleCnt="6" custScaleX="388507" custScaleY="118286" custLinFactNeighborY="1387">
        <dgm:presLayoutVars>
          <dgm:bulletEnabled val="1"/>
        </dgm:presLayoutVars>
      </dgm:prSet>
      <dgm:spPr/>
    </dgm:pt>
    <dgm:pt modelId="{E54D831A-27C7-2E42-984D-061B6E0E0C57}" type="pres">
      <dgm:prSet presAssocID="{B2BDF8DB-67F2-CA48-9FFB-50368CFBEDA6}" presName="vSp" presStyleCnt="0"/>
      <dgm:spPr/>
    </dgm:pt>
    <dgm:pt modelId="{C0B065CD-9D57-EC4A-88A9-CF30C4BEDE81}" type="pres">
      <dgm:prSet presAssocID="{4F9CEE4F-3CC5-8A4C-8089-A7C61846A08A}" presName="horFlow" presStyleCnt="0"/>
      <dgm:spPr/>
    </dgm:pt>
    <dgm:pt modelId="{9642726E-56B3-0742-A368-2D003E0ABBFB}" type="pres">
      <dgm:prSet presAssocID="{4F9CEE4F-3CC5-8A4C-8089-A7C61846A08A}" presName="bigChev" presStyleLbl="node1" presStyleIdx="5" presStyleCnt="6" custScaleX="215031"/>
      <dgm:spPr/>
    </dgm:pt>
    <dgm:pt modelId="{DE910CE8-AABE-7947-9B07-838A87AA9970}" type="pres">
      <dgm:prSet presAssocID="{1B05FF29-2F70-F548-8D8B-55CCC9125E97}" presName="parTrans" presStyleCnt="0"/>
      <dgm:spPr/>
    </dgm:pt>
    <dgm:pt modelId="{FBA1D64B-8611-8F4F-BDE0-6EC21CA1456B}" type="pres">
      <dgm:prSet presAssocID="{9B568A30-3E09-6642-B71B-422CA48784CE}" presName="node" presStyleLbl="alignAccFollowNode1" presStyleIdx="5" presStyleCnt="6" custScaleX="388507" custScaleY="118286" custLinFactNeighborY="1387">
        <dgm:presLayoutVars>
          <dgm:bulletEnabled val="1"/>
        </dgm:presLayoutVars>
      </dgm:prSet>
      <dgm:spPr/>
    </dgm:pt>
  </dgm:ptLst>
  <dgm:cxnLst>
    <dgm:cxn modelId="{4991C229-AE07-F245-823B-434CCC2750ED}" srcId="{4F9CEE4F-3CC5-8A4C-8089-A7C61846A08A}" destId="{9B568A30-3E09-6642-B71B-422CA48784CE}" srcOrd="0" destOrd="0" parTransId="{1B05FF29-2F70-F548-8D8B-55CCC9125E97}" sibTransId="{D24F450A-DE83-EE4B-B3F8-E05E01482902}"/>
    <dgm:cxn modelId="{35AAED2A-BB5A-F74D-88B0-D0B65A22C8E3}" srcId="{C646F4AE-433F-4D40-86CE-85EAF6297253}" destId="{D4715526-A232-B54B-BD55-B50DF4700F62}" srcOrd="2" destOrd="0" parTransId="{F0256312-C771-3940-8C05-0711E2363244}" sibTransId="{3CDD4267-6940-814A-89E1-B8A25F743AE3}"/>
    <dgm:cxn modelId="{20E75946-A5B9-1E42-A15F-061C4F804CC4}" type="presOf" srcId="{9C559375-0E92-2940-A77F-5F93EE38F053}" destId="{F2432CA8-D25D-6F4E-8E08-636C41EBE160}" srcOrd="0" destOrd="0" presId="urn:microsoft.com/office/officeart/2005/8/layout/lProcess3"/>
    <dgm:cxn modelId="{76D7EB48-1EB7-774A-AA2F-DE1737411351}" srcId="{FB7655F5-700B-274A-B37E-777DF5E3C78A}" destId="{B1440CE5-FAFE-AE4F-8430-89EDAC21DD0E}" srcOrd="0" destOrd="0" parTransId="{83F404DC-2001-3A49-A333-BC1D2D8597B7}" sibTransId="{86CFB0E9-E299-1D4D-B1F9-C3F02C6E76C2}"/>
    <dgm:cxn modelId="{7C6CC754-E9EE-A745-8892-C159298EFC24}" type="presOf" srcId="{FB7655F5-700B-274A-B37E-777DF5E3C78A}" destId="{9B78672F-9B40-FD45-B139-08297C874EEE}" srcOrd="0" destOrd="0" presId="urn:microsoft.com/office/officeart/2005/8/layout/lProcess3"/>
    <dgm:cxn modelId="{519C3356-624F-D346-98C5-42F65C63B988}" srcId="{D4715526-A232-B54B-BD55-B50DF4700F62}" destId="{9C559375-0E92-2940-A77F-5F93EE38F053}" srcOrd="0" destOrd="0" parTransId="{299404D9-9254-484A-A571-58C5DF979DC3}" sibTransId="{1D09A342-2CB5-7B43-A1A5-FEBF76CC59EC}"/>
    <dgm:cxn modelId="{2A98A55C-F813-124B-AADB-4ED29AC82E2D}" srcId="{C646F4AE-433F-4D40-86CE-85EAF6297253}" destId="{4F9CEE4F-3CC5-8A4C-8089-A7C61846A08A}" srcOrd="5" destOrd="0" parTransId="{C59E7B07-291D-1143-B12E-99F829096F91}" sibTransId="{26A5076F-29B2-C943-A3F4-1A2818846EE6}"/>
    <dgm:cxn modelId="{A41A7067-3595-DD40-BEB7-5D16EFF74FB4}" type="presOf" srcId="{B2BDF8DB-67F2-CA48-9FFB-50368CFBEDA6}" destId="{7BF2B145-49CA-2843-9804-C7D5FDAF8269}" srcOrd="0" destOrd="0" presId="urn:microsoft.com/office/officeart/2005/8/layout/lProcess3"/>
    <dgm:cxn modelId="{19535473-7B78-9B40-A73C-9A8FE6B2AE07}" type="presOf" srcId="{C646F4AE-433F-4D40-86CE-85EAF6297253}" destId="{3008B711-000B-E745-9F23-2D6CC7C119C9}" srcOrd="0" destOrd="0" presId="urn:microsoft.com/office/officeart/2005/8/layout/lProcess3"/>
    <dgm:cxn modelId="{E25E9B7A-BA5B-0F4E-B9B9-2107BABBFACC}" srcId="{C646F4AE-433F-4D40-86CE-85EAF6297253}" destId="{AFC3F70C-A3D3-A542-BA5D-DACE8A75737E}" srcOrd="0" destOrd="0" parTransId="{191C8906-7784-874F-94B4-F0FAB8D10D7F}" sibTransId="{3CA21D4C-D514-0F4C-9FD0-F416A4D9FE8F}"/>
    <dgm:cxn modelId="{0E12E77E-8B47-344C-A8F3-88EC21D4A3DE}" type="presOf" srcId="{7A265A1E-E1AD-E74C-8843-39E13184943B}" destId="{76E582BF-97CE-8C42-97AC-16887362A35E}" srcOrd="0" destOrd="0" presId="urn:microsoft.com/office/officeart/2005/8/layout/lProcess3"/>
    <dgm:cxn modelId="{FC48FC7E-82E7-BC41-B3D6-8E96ED2417D6}" srcId="{C646F4AE-433F-4D40-86CE-85EAF6297253}" destId="{71EB9FFD-BB13-D34B-8E4A-0A7599008EFA}" srcOrd="1" destOrd="0" parTransId="{073AF308-84A8-2148-8F04-DC574E4F7E43}" sibTransId="{85352B69-E31C-3141-8E8C-33D22FD937A9}"/>
    <dgm:cxn modelId="{10924D82-DE72-A64C-A68F-CE97B24D7554}" type="presOf" srcId="{B1440CE5-FAFE-AE4F-8430-89EDAC21DD0E}" destId="{CF5485E3-7859-3046-8A96-10A637B3C005}" srcOrd="0" destOrd="0" presId="urn:microsoft.com/office/officeart/2005/8/layout/lProcess3"/>
    <dgm:cxn modelId="{DFEBBF9A-FC93-2743-A6D5-16DEC415FF3E}" srcId="{AFC3F70C-A3D3-A542-BA5D-DACE8A75737E}" destId="{7A265A1E-E1AD-E74C-8843-39E13184943B}" srcOrd="0" destOrd="0" parTransId="{B7EB6E43-11F3-6845-9C3C-11E12850F567}" sibTransId="{11DA7D59-982C-1144-9D8D-923989D642F1}"/>
    <dgm:cxn modelId="{A97D20A4-1AE7-4344-BBDF-F5E02CA70ED6}" srcId="{C646F4AE-433F-4D40-86CE-85EAF6297253}" destId="{B2BDF8DB-67F2-CA48-9FFB-50368CFBEDA6}" srcOrd="4" destOrd="0" parTransId="{D6AF709C-080B-5D4B-8565-AC3151D8CD24}" sibTransId="{F06A23E7-EC7E-3546-8FF7-8DC3F489A0A0}"/>
    <dgm:cxn modelId="{22E892AC-6B03-A54D-98E2-F75E6EA648EB}" srcId="{C646F4AE-433F-4D40-86CE-85EAF6297253}" destId="{FB7655F5-700B-274A-B37E-777DF5E3C78A}" srcOrd="3" destOrd="0" parTransId="{2CF91C72-0A43-DA49-AF66-0BC44B17F058}" sibTransId="{59A703A5-CBCF-4D4B-BB27-AB9FD0BA5733}"/>
    <dgm:cxn modelId="{CCD2A4D4-25A0-0544-816F-5FE5745F7BA4}" srcId="{71EB9FFD-BB13-D34B-8E4A-0A7599008EFA}" destId="{D1BE1F46-FF9F-A044-837F-1323D551A53D}" srcOrd="0" destOrd="0" parTransId="{9BB563CC-238D-2049-98FC-C12209152F34}" sibTransId="{AB4B14DE-3877-B14D-8225-B922333A6DD8}"/>
    <dgm:cxn modelId="{CFF0E3D9-0AF9-2E43-9EA2-13BFA9BA0D70}" type="presOf" srcId="{D1BE1F46-FF9F-A044-837F-1323D551A53D}" destId="{3863A266-54E6-AA44-AC03-8CB07CD21727}" srcOrd="0" destOrd="0" presId="urn:microsoft.com/office/officeart/2005/8/layout/lProcess3"/>
    <dgm:cxn modelId="{293614E4-2FED-B44D-97A8-33165FDC338C}" type="presOf" srcId="{71EB9FFD-BB13-D34B-8E4A-0A7599008EFA}" destId="{2092A505-C80E-9E47-97F5-DB8619328D3F}" srcOrd="0" destOrd="0" presId="urn:microsoft.com/office/officeart/2005/8/layout/lProcess3"/>
    <dgm:cxn modelId="{59B4FFE7-DB30-7F47-AB80-DF5719A53910}" type="presOf" srcId="{AFC3F70C-A3D3-A542-BA5D-DACE8A75737E}" destId="{09951F43-E76A-6A47-929E-44842A48F339}" srcOrd="0" destOrd="0" presId="urn:microsoft.com/office/officeart/2005/8/layout/lProcess3"/>
    <dgm:cxn modelId="{3D8599EE-AD00-1A40-B846-BBA5C4E762C1}" type="presOf" srcId="{852C09AC-4684-8E40-89AA-4FBB6EA320ED}" destId="{38CA2069-F604-DB4A-AAF6-90E65EA50E30}" srcOrd="0" destOrd="0" presId="urn:microsoft.com/office/officeart/2005/8/layout/lProcess3"/>
    <dgm:cxn modelId="{87279EEF-F81C-1F4A-B6B6-934015F908C0}" srcId="{B2BDF8DB-67F2-CA48-9FFB-50368CFBEDA6}" destId="{852C09AC-4684-8E40-89AA-4FBB6EA320ED}" srcOrd="0" destOrd="0" parTransId="{FAABE6CA-F975-6142-9750-9D0FDBF8BDD4}" sibTransId="{DC6962F6-F5D7-F440-BE1E-DA021632A2BF}"/>
    <dgm:cxn modelId="{1D449EF4-2796-C84F-A69C-11CA1A28470E}" type="presOf" srcId="{4F9CEE4F-3CC5-8A4C-8089-A7C61846A08A}" destId="{9642726E-56B3-0742-A368-2D003E0ABBFB}" srcOrd="0" destOrd="0" presId="urn:microsoft.com/office/officeart/2005/8/layout/lProcess3"/>
    <dgm:cxn modelId="{23A7D4FA-AFAF-1749-9599-5F5EE48D6A55}" type="presOf" srcId="{D4715526-A232-B54B-BD55-B50DF4700F62}" destId="{BC2BE224-5BB5-2B40-85C0-4641595D224E}" srcOrd="0" destOrd="0" presId="urn:microsoft.com/office/officeart/2005/8/layout/lProcess3"/>
    <dgm:cxn modelId="{A77666FD-7BE4-744B-ABD3-8961039C7955}" type="presOf" srcId="{9B568A30-3E09-6642-B71B-422CA48784CE}" destId="{FBA1D64B-8611-8F4F-BDE0-6EC21CA1456B}" srcOrd="0" destOrd="0" presId="urn:microsoft.com/office/officeart/2005/8/layout/lProcess3"/>
    <dgm:cxn modelId="{1DA930B6-71F2-144B-99EF-83D03AEC3FF5}" type="presParOf" srcId="{3008B711-000B-E745-9F23-2D6CC7C119C9}" destId="{F56BE0C8-D6A0-1B42-B151-719E85BED20B}" srcOrd="0" destOrd="0" presId="urn:microsoft.com/office/officeart/2005/8/layout/lProcess3"/>
    <dgm:cxn modelId="{A1AC4F40-C182-334F-B024-1BAD626B705B}" type="presParOf" srcId="{F56BE0C8-D6A0-1B42-B151-719E85BED20B}" destId="{09951F43-E76A-6A47-929E-44842A48F339}" srcOrd="0" destOrd="0" presId="urn:microsoft.com/office/officeart/2005/8/layout/lProcess3"/>
    <dgm:cxn modelId="{B0BE78B0-3EF4-054A-9071-92FC6C2393BC}" type="presParOf" srcId="{F56BE0C8-D6A0-1B42-B151-719E85BED20B}" destId="{76B82F6F-DCFA-D24F-B9FF-43FC735128AF}" srcOrd="1" destOrd="0" presId="urn:microsoft.com/office/officeart/2005/8/layout/lProcess3"/>
    <dgm:cxn modelId="{50700AB1-6F24-714F-B941-D8F4FC24C436}" type="presParOf" srcId="{F56BE0C8-D6A0-1B42-B151-719E85BED20B}" destId="{76E582BF-97CE-8C42-97AC-16887362A35E}" srcOrd="2" destOrd="0" presId="urn:microsoft.com/office/officeart/2005/8/layout/lProcess3"/>
    <dgm:cxn modelId="{C0ACA315-86EB-654D-B351-EEF372CFDE96}" type="presParOf" srcId="{3008B711-000B-E745-9F23-2D6CC7C119C9}" destId="{93A8B8F0-0850-974E-BEB2-2277D7A6F624}" srcOrd="1" destOrd="0" presId="urn:microsoft.com/office/officeart/2005/8/layout/lProcess3"/>
    <dgm:cxn modelId="{767A2CEB-FC82-F042-9883-DE97510F356A}" type="presParOf" srcId="{3008B711-000B-E745-9F23-2D6CC7C119C9}" destId="{C6BED0B9-D134-BD43-8CA7-F797A074E46D}" srcOrd="2" destOrd="0" presId="urn:microsoft.com/office/officeart/2005/8/layout/lProcess3"/>
    <dgm:cxn modelId="{A6920A9B-709F-124F-A27F-EFF7B50C91E3}" type="presParOf" srcId="{C6BED0B9-D134-BD43-8CA7-F797A074E46D}" destId="{2092A505-C80E-9E47-97F5-DB8619328D3F}" srcOrd="0" destOrd="0" presId="urn:microsoft.com/office/officeart/2005/8/layout/lProcess3"/>
    <dgm:cxn modelId="{4DE1ED8A-2AC7-3E46-9850-FFF5B46BD3BF}" type="presParOf" srcId="{C6BED0B9-D134-BD43-8CA7-F797A074E46D}" destId="{DA425C90-030E-3644-9BDB-05FC8D9D453E}" srcOrd="1" destOrd="0" presId="urn:microsoft.com/office/officeart/2005/8/layout/lProcess3"/>
    <dgm:cxn modelId="{4B7AABA9-C32B-EB45-B715-3C7CC1FF80F4}" type="presParOf" srcId="{C6BED0B9-D134-BD43-8CA7-F797A074E46D}" destId="{3863A266-54E6-AA44-AC03-8CB07CD21727}" srcOrd="2" destOrd="0" presId="urn:microsoft.com/office/officeart/2005/8/layout/lProcess3"/>
    <dgm:cxn modelId="{D3486353-BDB8-5741-B171-B44FA26C82C7}" type="presParOf" srcId="{3008B711-000B-E745-9F23-2D6CC7C119C9}" destId="{081773B8-488C-DE46-9DB3-6D5C9974D94D}" srcOrd="3" destOrd="0" presId="urn:microsoft.com/office/officeart/2005/8/layout/lProcess3"/>
    <dgm:cxn modelId="{1D725DB7-61B0-404F-A482-35F5C921EC99}" type="presParOf" srcId="{3008B711-000B-E745-9F23-2D6CC7C119C9}" destId="{29F67330-3DCE-9845-8765-EBC3B3542273}" srcOrd="4" destOrd="0" presId="urn:microsoft.com/office/officeart/2005/8/layout/lProcess3"/>
    <dgm:cxn modelId="{1419DAF6-B7D7-4745-A0D6-5EB94D6180F3}" type="presParOf" srcId="{29F67330-3DCE-9845-8765-EBC3B3542273}" destId="{BC2BE224-5BB5-2B40-85C0-4641595D224E}" srcOrd="0" destOrd="0" presId="urn:microsoft.com/office/officeart/2005/8/layout/lProcess3"/>
    <dgm:cxn modelId="{7B7EB20F-A336-EC46-B610-BECC2F6081C3}" type="presParOf" srcId="{29F67330-3DCE-9845-8765-EBC3B3542273}" destId="{88042DB8-B016-C14D-980E-8FA84595195A}" srcOrd="1" destOrd="0" presId="urn:microsoft.com/office/officeart/2005/8/layout/lProcess3"/>
    <dgm:cxn modelId="{0C5F6757-86C9-6B43-97D3-DECEE5B79FAC}" type="presParOf" srcId="{29F67330-3DCE-9845-8765-EBC3B3542273}" destId="{F2432CA8-D25D-6F4E-8E08-636C41EBE160}" srcOrd="2" destOrd="0" presId="urn:microsoft.com/office/officeart/2005/8/layout/lProcess3"/>
    <dgm:cxn modelId="{6C41EA76-52AA-4A43-8896-AB173F5C8ABE}" type="presParOf" srcId="{3008B711-000B-E745-9F23-2D6CC7C119C9}" destId="{F75DAA8A-6F38-214F-8F58-99EBD0FB1B47}" srcOrd="5" destOrd="0" presId="urn:microsoft.com/office/officeart/2005/8/layout/lProcess3"/>
    <dgm:cxn modelId="{2EBE5300-8428-1C4F-94EE-A0E543313C18}" type="presParOf" srcId="{3008B711-000B-E745-9F23-2D6CC7C119C9}" destId="{BE26DD90-9779-7645-922B-0B8031DAB35B}" srcOrd="6" destOrd="0" presId="urn:microsoft.com/office/officeart/2005/8/layout/lProcess3"/>
    <dgm:cxn modelId="{F0458540-72D2-3244-891C-BE154DB60587}" type="presParOf" srcId="{BE26DD90-9779-7645-922B-0B8031DAB35B}" destId="{9B78672F-9B40-FD45-B139-08297C874EEE}" srcOrd="0" destOrd="0" presId="urn:microsoft.com/office/officeart/2005/8/layout/lProcess3"/>
    <dgm:cxn modelId="{6654E5F8-B754-1345-A9FE-3114B86EDA0A}" type="presParOf" srcId="{BE26DD90-9779-7645-922B-0B8031DAB35B}" destId="{F90A21EF-F32D-AC49-ACC0-B2DDD6C287D3}" srcOrd="1" destOrd="0" presId="urn:microsoft.com/office/officeart/2005/8/layout/lProcess3"/>
    <dgm:cxn modelId="{277FD009-1CE2-D046-882C-C4F25FAD0CC0}" type="presParOf" srcId="{BE26DD90-9779-7645-922B-0B8031DAB35B}" destId="{CF5485E3-7859-3046-8A96-10A637B3C005}" srcOrd="2" destOrd="0" presId="urn:microsoft.com/office/officeart/2005/8/layout/lProcess3"/>
    <dgm:cxn modelId="{E8BC28F8-7E3B-2B44-AE85-2087497AFD6A}" type="presParOf" srcId="{3008B711-000B-E745-9F23-2D6CC7C119C9}" destId="{BE7FCC1D-D7C1-EF4C-A159-4FA2119BD89A}" srcOrd="7" destOrd="0" presId="urn:microsoft.com/office/officeart/2005/8/layout/lProcess3"/>
    <dgm:cxn modelId="{6854BD2D-1110-E14F-8FBE-C94EF4ECFE71}" type="presParOf" srcId="{3008B711-000B-E745-9F23-2D6CC7C119C9}" destId="{016043AF-BB28-3347-B494-2C2B80D3E259}" srcOrd="8" destOrd="0" presId="urn:microsoft.com/office/officeart/2005/8/layout/lProcess3"/>
    <dgm:cxn modelId="{1F1CF5A9-20F7-0141-A397-E75580B00FB3}" type="presParOf" srcId="{016043AF-BB28-3347-B494-2C2B80D3E259}" destId="{7BF2B145-49CA-2843-9804-C7D5FDAF8269}" srcOrd="0" destOrd="0" presId="urn:microsoft.com/office/officeart/2005/8/layout/lProcess3"/>
    <dgm:cxn modelId="{E679754C-9F92-1F4F-9AFF-C8AC038462F2}" type="presParOf" srcId="{016043AF-BB28-3347-B494-2C2B80D3E259}" destId="{9592B646-1FAB-3A4C-AF13-B446F7DF68FF}" srcOrd="1" destOrd="0" presId="urn:microsoft.com/office/officeart/2005/8/layout/lProcess3"/>
    <dgm:cxn modelId="{A400E09A-93AB-3B4A-905A-EEE1554186A7}" type="presParOf" srcId="{016043AF-BB28-3347-B494-2C2B80D3E259}" destId="{38CA2069-F604-DB4A-AAF6-90E65EA50E30}" srcOrd="2" destOrd="0" presId="urn:microsoft.com/office/officeart/2005/8/layout/lProcess3"/>
    <dgm:cxn modelId="{12BD662A-6557-214A-83CC-A501746D6CF7}" type="presParOf" srcId="{3008B711-000B-E745-9F23-2D6CC7C119C9}" destId="{E54D831A-27C7-2E42-984D-061B6E0E0C57}" srcOrd="9" destOrd="0" presId="urn:microsoft.com/office/officeart/2005/8/layout/lProcess3"/>
    <dgm:cxn modelId="{7FD471C5-86BD-574A-8CA8-4F501829031D}" type="presParOf" srcId="{3008B711-000B-E745-9F23-2D6CC7C119C9}" destId="{C0B065CD-9D57-EC4A-88A9-CF30C4BEDE81}" srcOrd="10" destOrd="0" presId="urn:microsoft.com/office/officeart/2005/8/layout/lProcess3"/>
    <dgm:cxn modelId="{80954DB7-F6C0-764B-A016-D1210EE8282A}" type="presParOf" srcId="{C0B065CD-9D57-EC4A-88A9-CF30C4BEDE81}" destId="{9642726E-56B3-0742-A368-2D003E0ABBFB}" srcOrd="0" destOrd="0" presId="urn:microsoft.com/office/officeart/2005/8/layout/lProcess3"/>
    <dgm:cxn modelId="{A1627AC1-7A97-3B4B-817E-DFAE96D0FB60}" type="presParOf" srcId="{C0B065CD-9D57-EC4A-88A9-CF30C4BEDE81}" destId="{DE910CE8-AABE-7947-9B07-838A87AA9970}" srcOrd="1" destOrd="0" presId="urn:microsoft.com/office/officeart/2005/8/layout/lProcess3"/>
    <dgm:cxn modelId="{D25699AD-95B4-9C4E-82C2-2156F06B9734}" type="presParOf" srcId="{C0B065CD-9D57-EC4A-88A9-CF30C4BEDE81}" destId="{FBA1D64B-8611-8F4F-BDE0-6EC21CA1456B}"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884E1D-ACF0-AF40-93CB-EAE950CB7BA0}"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17FF2907-8C34-774B-B8EC-57709104F1AE}">
      <dgm:prSet/>
      <dgm:spPr>
        <a:solidFill>
          <a:srgbClr val="005C2D"/>
        </a:solidFill>
      </dgm:spPr>
      <dgm:t>
        <a:bodyPr/>
        <a:lstStyle/>
        <a:p>
          <a:r>
            <a:rPr lang="en-US" b="0" i="0"/>
            <a:t>Poor rational for data sharing (data too small, data not widely used)</a:t>
          </a:r>
          <a:endParaRPr lang="en-US"/>
        </a:p>
      </dgm:t>
    </dgm:pt>
    <dgm:pt modelId="{098AD1B1-78BB-EE49-A60C-D2735608DF2F}" type="parTrans" cxnId="{E8EB75BB-70BF-9646-9FC9-B4A639142A21}">
      <dgm:prSet/>
      <dgm:spPr/>
      <dgm:t>
        <a:bodyPr/>
        <a:lstStyle/>
        <a:p>
          <a:endParaRPr lang="en-US"/>
        </a:p>
      </dgm:t>
    </dgm:pt>
    <dgm:pt modelId="{BBC6CEC0-D628-4B4D-B8F4-3602BF58D051}" type="sibTrans" cxnId="{E8EB75BB-70BF-9646-9FC9-B4A639142A21}">
      <dgm:prSet/>
      <dgm:spPr/>
      <dgm:t>
        <a:bodyPr/>
        <a:lstStyle/>
        <a:p>
          <a:endParaRPr lang="en-US"/>
        </a:p>
      </dgm:t>
    </dgm:pt>
    <dgm:pt modelId="{D37F1C69-3783-924D-A8C9-C2B1D8C7C39A}">
      <dgm:prSet/>
      <dgm:spPr>
        <a:solidFill>
          <a:srgbClr val="005C2D"/>
        </a:solidFill>
      </dgm:spPr>
      <dgm:t>
        <a:bodyPr/>
        <a:lstStyle/>
        <a:p>
          <a:r>
            <a:rPr lang="en-US" b="0" i="0" dirty="0"/>
            <a:t>Not being specific about data collected or sharing a subset of data</a:t>
          </a:r>
          <a:endParaRPr lang="en-US" dirty="0"/>
        </a:p>
      </dgm:t>
    </dgm:pt>
    <dgm:pt modelId="{0216A8AE-7118-0446-8A12-56A7A636E109}" type="parTrans" cxnId="{92D7AC18-15A4-ED41-9A7E-0FB17860DF8B}">
      <dgm:prSet/>
      <dgm:spPr/>
      <dgm:t>
        <a:bodyPr/>
        <a:lstStyle/>
        <a:p>
          <a:endParaRPr lang="en-US"/>
        </a:p>
      </dgm:t>
    </dgm:pt>
    <dgm:pt modelId="{A696F501-31E3-C644-8E36-B8795A703377}" type="sibTrans" cxnId="{92D7AC18-15A4-ED41-9A7E-0FB17860DF8B}">
      <dgm:prSet/>
      <dgm:spPr/>
      <dgm:t>
        <a:bodyPr/>
        <a:lstStyle/>
        <a:p>
          <a:endParaRPr lang="en-US"/>
        </a:p>
      </dgm:t>
    </dgm:pt>
    <dgm:pt modelId="{67BC1B17-946E-484E-84F8-879453F51CB1}">
      <dgm:prSet/>
      <dgm:spPr>
        <a:solidFill>
          <a:srgbClr val="AED284">
            <a:alpha val="90000"/>
          </a:srgbClr>
        </a:solidFill>
      </dgm:spPr>
      <dgm:t>
        <a:bodyPr/>
        <a:lstStyle/>
        <a:p>
          <a:pPr>
            <a:buNone/>
          </a:pPr>
          <a:r>
            <a:rPr lang="en-US"/>
            <a:t>Use guided discovery to help researchers describe what data they are collecting</a:t>
          </a:r>
        </a:p>
      </dgm:t>
    </dgm:pt>
    <dgm:pt modelId="{71AF453D-5A3D-ED41-A6EC-376DA5F19444}" type="parTrans" cxnId="{D3F98B63-9D26-B049-BE18-D04561F498CB}">
      <dgm:prSet/>
      <dgm:spPr/>
      <dgm:t>
        <a:bodyPr/>
        <a:lstStyle/>
        <a:p>
          <a:endParaRPr lang="en-US"/>
        </a:p>
      </dgm:t>
    </dgm:pt>
    <dgm:pt modelId="{F71F4B66-E34A-4543-9F53-A67EED089604}" type="sibTrans" cxnId="{D3F98B63-9D26-B049-BE18-D04561F498CB}">
      <dgm:prSet/>
      <dgm:spPr/>
      <dgm:t>
        <a:bodyPr/>
        <a:lstStyle/>
        <a:p>
          <a:endParaRPr lang="en-US"/>
        </a:p>
      </dgm:t>
    </dgm:pt>
    <dgm:pt modelId="{150B7D15-7F7B-3749-AD10-635E9B0C4BB7}">
      <dgm:prSet/>
      <dgm:spPr>
        <a:solidFill>
          <a:srgbClr val="AED284">
            <a:alpha val="90000"/>
          </a:srgbClr>
        </a:solidFill>
      </dgm:spPr>
      <dgm:t>
        <a:bodyPr/>
        <a:lstStyle/>
        <a:p>
          <a:pPr>
            <a:buNone/>
          </a:pPr>
          <a:r>
            <a:rPr lang="en-US"/>
            <a:t>Highlight guidelines for technical, legal, and ethical reasons data cannot be shared</a:t>
          </a:r>
        </a:p>
      </dgm:t>
    </dgm:pt>
    <dgm:pt modelId="{FF3E5EEB-B56C-0440-8B53-659DDFA0F463}" type="parTrans" cxnId="{D4284157-370C-B340-9608-06587C2AF97A}">
      <dgm:prSet/>
      <dgm:spPr/>
      <dgm:t>
        <a:bodyPr/>
        <a:lstStyle/>
        <a:p>
          <a:endParaRPr lang="en-US"/>
        </a:p>
      </dgm:t>
    </dgm:pt>
    <dgm:pt modelId="{815424D5-1D4D-D742-ACD3-176D786E627E}" type="sibTrans" cxnId="{D4284157-370C-B340-9608-06587C2AF97A}">
      <dgm:prSet/>
      <dgm:spPr/>
      <dgm:t>
        <a:bodyPr/>
        <a:lstStyle/>
        <a:p>
          <a:endParaRPr lang="en-US"/>
        </a:p>
      </dgm:t>
    </dgm:pt>
    <dgm:pt modelId="{6D5436D5-3663-9843-A20D-844F4A070B26}">
      <dgm:prSet/>
      <dgm:spPr>
        <a:solidFill>
          <a:srgbClr val="005C2D"/>
        </a:solidFill>
      </dgm:spPr>
      <dgm:t>
        <a:bodyPr/>
        <a:lstStyle/>
        <a:p>
          <a:r>
            <a:rPr lang="en-US" b="0" i="0"/>
            <a:t>Broad restriction of data sharing based on small component of proprietary information. </a:t>
          </a:r>
          <a:endParaRPr lang="en-US"/>
        </a:p>
      </dgm:t>
    </dgm:pt>
    <dgm:pt modelId="{9615F4FE-80BF-D946-8FE5-58FA4B27E89F}" type="sibTrans" cxnId="{87B45C8C-939F-F440-B4A8-13222C90DEBD}">
      <dgm:prSet/>
      <dgm:spPr/>
      <dgm:t>
        <a:bodyPr/>
        <a:lstStyle/>
        <a:p>
          <a:endParaRPr lang="en-US"/>
        </a:p>
      </dgm:t>
    </dgm:pt>
    <dgm:pt modelId="{35B43FA9-ACCE-6246-9E32-C418A89F0A2C}" type="parTrans" cxnId="{87B45C8C-939F-F440-B4A8-13222C90DEBD}">
      <dgm:prSet/>
      <dgm:spPr/>
      <dgm:t>
        <a:bodyPr/>
        <a:lstStyle/>
        <a:p>
          <a:endParaRPr lang="en-US"/>
        </a:p>
      </dgm:t>
    </dgm:pt>
    <dgm:pt modelId="{4249FB34-1BAE-094E-9DFC-E45578615664}">
      <dgm:prSet/>
      <dgm:spPr>
        <a:solidFill>
          <a:srgbClr val="AED284">
            <a:alpha val="90000"/>
          </a:srgbClr>
        </a:solidFill>
      </dgm:spPr>
      <dgm:t>
        <a:bodyPr/>
        <a:lstStyle/>
        <a:p>
          <a:pPr>
            <a:buNone/>
          </a:pPr>
          <a:r>
            <a:rPr lang="en-US"/>
            <a:t>Results from testing a proprietary compound can be shared without sharing compound structure.</a:t>
          </a:r>
        </a:p>
      </dgm:t>
    </dgm:pt>
    <dgm:pt modelId="{6E12F108-11AE-2B44-AE00-51E02EEFA4DB}" type="parTrans" cxnId="{F47263FC-1F16-0248-9BF3-93807133ACFF}">
      <dgm:prSet/>
      <dgm:spPr/>
      <dgm:t>
        <a:bodyPr/>
        <a:lstStyle/>
        <a:p>
          <a:endParaRPr lang="en-US"/>
        </a:p>
      </dgm:t>
    </dgm:pt>
    <dgm:pt modelId="{9D6B49BA-BA39-F44B-B8D4-50D7EAE50864}" type="sibTrans" cxnId="{F47263FC-1F16-0248-9BF3-93807133ACFF}">
      <dgm:prSet/>
      <dgm:spPr/>
      <dgm:t>
        <a:bodyPr/>
        <a:lstStyle/>
        <a:p>
          <a:endParaRPr lang="en-US"/>
        </a:p>
      </dgm:t>
    </dgm:pt>
    <dgm:pt modelId="{1F9F33AB-1DFB-444F-BEF2-F48E96F6D1F1}">
      <dgm:prSet/>
      <dgm:spPr>
        <a:solidFill>
          <a:srgbClr val="005C2D"/>
        </a:solidFill>
      </dgm:spPr>
      <dgm:t>
        <a:bodyPr/>
        <a:lstStyle/>
        <a:p>
          <a:r>
            <a:rPr lang="en-US" b="0" i="0"/>
            <a:t>Confusion that this is only for the Genomic Data sharing</a:t>
          </a:r>
          <a:endParaRPr lang="en-US"/>
        </a:p>
      </dgm:t>
    </dgm:pt>
    <dgm:pt modelId="{583003A3-B5F9-AE4C-9B00-6C5110EED172}" type="sibTrans" cxnId="{6A89CFC1-9839-594F-A77B-B6544BA6BC2D}">
      <dgm:prSet/>
      <dgm:spPr/>
      <dgm:t>
        <a:bodyPr/>
        <a:lstStyle/>
        <a:p>
          <a:endParaRPr lang="en-US"/>
        </a:p>
      </dgm:t>
    </dgm:pt>
    <dgm:pt modelId="{C6B0CE78-82FD-B84E-B883-37EB1F5DB616}" type="parTrans" cxnId="{6A89CFC1-9839-594F-A77B-B6544BA6BC2D}">
      <dgm:prSet/>
      <dgm:spPr/>
      <dgm:t>
        <a:bodyPr/>
        <a:lstStyle/>
        <a:p>
          <a:endParaRPr lang="en-US"/>
        </a:p>
      </dgm:t>
    </dgm:pt>
    <dgm:pt modelId="{70D195D0-E95A-AC46-8B67-C189A0D1B076}">
      <dgm:prSet/>
      <dgm:spPr>
        <a:solidFill>
          <a:srgbClr val="AED284">
            <a:alpha val="90000"/>
          </a:srgbClr>
        </a:solidFill>
      </dgm:spPr>
      <dgm:t>
        <a:bodyPr/>
        <a:lstStyle/>
        <a:p>
          <a:pPr>
            <a:buNone/>
          </a:pPr>
          <a:r>
            <a:rPr lang="en-US"/>
            <a:t>Provide templates and links to NIH examples</a:t>
          </a:r>
        </a:p>
      </dgm:t>
    </dgm:pt>
    <dgm:pt modelId="{9CEA5247-2063-FE44-A39F-80502D6D6D72}" type="parTrans" cxnId="{07C2C9B1-CBB3-7B43-B744-93BE01CA9F5B}">
      <dgm:prSet/>
      <dgm:spPr/>
      <dgm:t>
        <a:bodyPr/>
        <a:lstStyle/>
        <a:p>
          <a:endParaRPr lang="en-US"/>
        </a:p>
      </dgm:t>
    </dgm:pt>
    <dgm:pt modelId="{D2C4EC28-1387-534D-B849-7A898C4A9C31}" type="sibTrans" cxnId="{07C2C9B1-CBB3-7B43-B744-93BE01CA9F5B}">
      <dgm:prSet/>
      <dgm:spPr/>
      <dgm:t>
        <a:bodyPr/>
        <a:lstStyle/>
        <a:p>
          <a:endParaRPr lang="en-US"/>
        </a:p>
      </dgm:t>
    </dgm:pt>
    <dgm:pt modelId="{D1155BAA-5BBC-AE45-BF27-475768FE9F25}" type="pres">
      <dgm:prSet presAssocID="{78884E1D-ACF0-AF40-93CB-EAE950CB7BA0}" presName="Name0" presStyleCnt="0">
        <dgm:presLayoutVars>
          <dgm:chPref val="3"/>
          <dgm:dir/>
          <dgm:animLvl val="lvl"/>
          <dgm:resizeHandles/>
        </dgm:presLayoutVars>
      </dgm:prSet>
      <dgm:spPr/>
    </dgm:pt>
    <dgm:pt modelId="{7AD9516B-E3DE-E34F-8656-2C32CE8BEC5C}" type="pres">
      <dgm:prSet presAssocID="{D37F1C69-3783-924D-A8C9-C2B1D8C7C39A}" presName="horFlow" presStyleCnt="0"/>
      <dgm:spPr/>
    </dgm:pt>
    <dgm:pt modelId="{3E750C69-D7E1-6B4C-8B15-302438FD4AC1}" type="pres">
      <dgm:prSet presAssocID="{D37F1C69-3783-924D-A8C9-C2B1D8C7C39A}" presName="bigChev" presStyleLbl="node1" presStyleIdx="0" presStyleCnt="4" custScaleX="204478" custLinFactNeighborX="1847"/>
      <dgm:spPr/>
    </dgm:pt>
    <dgm:pt modelId="{F64CFA05-E79C-8744-A467-856A7C909BE6}" type="pres">
      <dgm:prSet presAssocID="{71AF453D-5A3D-ED41-A6EC-376DA5F19444}" presName="parTrans" presStyleCnt="0"/>
      <dgm:spPr/>
    </dgm:pt>
    <dgm:pt modelId="{699C9677-8D7F-C640-90D3-C8906053AFDB}" type="pres">
      <dgm:prSet presAssocID="{67BC1B17-946E-484E-84F8-879453F51CB1}" presName="node" presStyleLbl="alignAccFollowNode1" presStyleIdx="0" presStyleCnt="4" custScaleX="246359" custScaleY="104755" custLinFactNeighborX="41051">
        <dgm:presLayoutVars>
          <dgm:bulletEnabled val="1"/>
        </dgm:presLayoutVars>
      </dgm:prSet>
      <dgm:spPr/>
    </dgm:pt>
    <dgm:pt modelId="{D2E63609-A9BC-4449-BA55-ADA5CBC33859}" type="pres">
      <dgm:prSet presAssocID="{D37F1C69-3783-924D-A8C9-C2B1D8C7C39A}" presName="vSp" presStyleCnt="0"/>
      <dgm:spPr/>
    </dgm:pt>
    <dgm:pt modelId="{8A8FEAF4-54DE-C34B-8956-DED1DAAB5250}" type="pres">
      <dgm:prSet presAssocID="{17FF2907-8C34-774B-B8EC-57709104F1AE}" presName="horFlow" presStyleCnt="0"/>
      <dgm:spPr/>
    </dgm:pt>
    <dgm:pt modelId="{709147E2-9329-9D45-B8DE-74F4A0DF36B0}" type="pres">
      <dgm:prSet presAssocID="{17FF2907-8C34-774B-B8EC-57709104F1AE}" presName="bigChev" presStyleLbl="node1" presStyleIdx="1" presStyleCnt="4" custScaleX="204478" custLinFactNeighborX="1847"/>
      <dgm:spPr/>
    </dgm:pt>
    <dgm:pt modelId="{45472AEF-DC5F-DB44-9577-17B560D816B5}" type="pres">
      <dgm:prSet presAssocID="{FF3E5EEB-B56C-0440-8B53-659DDFA0F463}" presName="parTrans" presStyleCnt="0"/>
      <dgm:spPr/>
    </dgm:pt>
    <dgm:pt modelId="{4318056D-E28C-874B-BA55-25559C1D6537}" type="pres">
      <dgm:prSet presAssocID="{150B7D15-7F7B-3749-AD10-635E9B0C4BB7}" presName="node" presStyleLbl="alignAccFollowNode1" presStyleIdx="1" presStyleCnt="4" custScaleX="246359" custScaleY="104755" custLinFactNeighborX="41051">
        <dgm:presLayoutVars>
          <dgm:bulletEnabled val="1"/>
        </dgm:presLayoutVars>
      </dgm:prSet>
      <dgm:spPr/>
    </dgm:pt>
    <dgm:pt modelId="{692CAEED-5B1F-BC43-9656-F9356F058607}" type="pres">
      <dgm:prSet presAssocID="{17FF2907-8C34-774B-B8EC-57709104F1AE}" presName="vSp" presStyleCnt="0"/>
      <dgm:spPr/>
    </dgm:pt>
    <dgm:pt modelId="{2314F694-9278-2045-981B-5DAA2E63F1CA}" type="pres">
      <dgm:prSet presAssocID="{6D5436D5-3663-9843-A20D-844F4A070B26}" presName="horFlow" presStyleCnt="0"/>
      <dgm:spPr/>
    </dgm:pt>
    <dgm:pt modelId="{75065E8B-7FEF-8F43-8014-53932A777709}" type="pres">
      <dgm:prSet presAssocID="{6D5436D5-3663-9843-A20D-844F4A070B26}" presName="bigChev" presStyleLbl="node1" presStyleIdx="2" presStyleCnt="4" custScaleX="204478" custLinFactNeighborX="1847"/>
      <dgm:spPr/>
    </dgm:pt>
    <dgm:pt modelId="{A1160B99-AE16-D248-8FDB-3F8235B644F9}" type="pres">
      <dgm:prSet presAssocID="{6E12F108-11AE-2B44-AE00-51E02EEFA4DB}" presName="parTrans" presStyleCnt="0"/>
      <dgm:spPr/>
    </dgm:pt>
    <dgm:pt modelId="{07ABBA8B-E0F0-2045-AF26-07B2E269B564}" type="pres">
      <dgm:prSet presAssocID="{4249FB34-1BAE-094E-9DFC-E45578615664}" presName="node" presStyleLbl="alignAccFollowNode1" presStyleIdx="2" presStyleCnt="4" custScaleX="246359" custScaleY="104755" custLinFactNeighborX="41051">
        <dgm:presLayoutVars>
          <dgm:bulletEnabled val="1"/>
        </dgm:presLayoutVars>
      </dgm:prSet>
      <dgm:spPr/>
    </dgm:pt>
    <dgm:pt modelId="{41EDC2D6-7228-A642-A4FE-3E4411CDB612}" type="pres">
      <dgm:prSet presAssocID="{6D5436D5-3663-9843-A20D-844F4A070B26}" presName="vSp" presStyleCnt="0"/>
      <dgm:spPr/>
    </dgm:pt>
    <dgm:pt modelId="{6F8AB552-38D4-B144-ADB0-1EBF6DC6B748}" type="pres">
      <dgm:prSet presAssocID="{1F9F33AB-1DFB-444F-BEF2-F48E96F6D1F1}" presName="horFlow" presStyleCnt="0"/>
      <dgm:spPr/>
    </dgm:pt>
    <dgm:pt modelId="{7AADB0ED-211C-D244-8967-A66D3A5773B9}" type="pres">
      <dgm:prSet presAssocID="{1F9F33AB-1DFB-444F-BEF2-F48E96F6D1F1}" presName="bigChev" presStyleLbl="node1" presStyleIdx="3" presStyleCnt="4" custScaleX="204478" custLinFactNeighborX="1847"/>
      <dgm:spPr/>
    </dgm:pt>
    <dgm:pt modelId="{9647F00B-E040-7246-8526-9C2D0C75CBD7}" type="pres">
      <dgm:prSet presAssocID="{9CEA5247-2063-FE44-A39F-80502D6D6D72}" presName="parTrans" presStyleCnt="0"/>
      <dgm:spPr/>
    </dgm:pt>
    <dgm:pt modelId="{9D7ECF66-0E08-4844-9E21-F741D75E6FA6}" type="pres">
      <dgm:prSet presAssocID="{70D195D0-E95A-AC46-8B67-C189A0D1B076}" presName="node" presStyleLbl="alignAccFollowNode1" presStyleIdx="3" presStyleCnt="4" custScaleX="246359" custScaleY="104755" custLinFactNeighborX="41051">
        <dgm:presLayoutVars>
          <dgm:bulletEnabled val="1"/>
        </dgm:presLayoutVars>
      </dgm:prSet>
      <dgm:spPr/>
    </dgm:pt>
  </dgm:ptLst>
  <dgm:cxnLst>
    <dgm:cxn modelId="{92D7AC18-15A4-ED41-9A7E-0FB17860DF8B}" srcId="{78884E1D-ACF0-AF40-93CB-EAE950CB7BA0}" destId="{D37F1C69-3783-924D-A8C9-C2B1D8C7C39A}" srcOrd="0" destOrd="0" parTransId="{0216A8AE-7118-0446-8A12-56A7A636E109}" sibTransId="{A696F501-31E3-C644-8E36-B8795A703377}"/>
    <dgm:cxn modelId="{C503A949-54D4-214F-8F15-8A938453EC29}" type="presOf" srcId="{17FF2907-8C34-774B-B8EC-57709104F1AE}" destId="{709147E2-9329-9D45-B8DE-74F4A0DF36B0}" srcOrd="0" destOrd="0" presId="urn:microsoft.com/office/officeart/2005/8/layout/lProcess3"/>
    <dgm:cxn modelId="{8BC8F254-24F2-B04B-95B8-D7252BE59948}" type="presOf" srcId="{78884E1D-ACF0-AF40-93CB-EAE950CB7BA0}" destId="{D1155BAA-5BBC-AE45-BF27-475768FE9F25}" srcOrd="0" destOrd="0" presId="urn:microsoft.com/office/officeart/2005/8/layout/lProcess3"/>
    <dgm:cxn modelId="{D4284157-370C-B340-9608-06587C2AF97A}" srcId="{17FF2907-8C34-774B-B8EC-57709104F1AE}" destId="{150B7D15-7F7B-3749-AD10-635E9B0C4BB7}" srcOrd="0" destOrd="0" parTransId="{FF3E5EEB-B56C-0440-8B53-659DDFA0F463}" sibTransId="{815424D5-1D4D-D742-ACD3-176D786E627E}"/>
    <dgm:cxn modelId="{D3F98B63-9D26-B049-BE18-D04561F498CB}" srcId="{D37F1C69-3783-924D-A8C9-C2B1D8C7C39A}" destId="{67BC1B17-946E-484E-84F8-879453F51CB1}" srcOrd="0" destOrd="0" parTransId="{71AF453D-5A3D-ED41-A6EC-376DA5F19444}" sibTransId="{F71F4B66-E34A-4543-9F53-A67EED089604}"/>
    <dgm:cxn modelId="{6016976A-4EB6-8C44-B0FB-E51764925BA6}" type="presOf" srcId="{67BC1B17-946E-484E-84F8-879453F51CB1}" destId="{699C9677-8D7F-C640-90D3-C8906053AFDB}" srcOrd="0" destOrd="0" presId="urn:microsoft.com/office/officeart/2005/8/layout/lProcess3"/>
    <dgm:cxn modelId="{65DB4E7E-0B1F-E848-AC15-454C50F84819}" type="presOf" srcId="{1F9F33AB-1DFB-444F-BEF2-F48E96F6D1F1}" destId="{7AADB0ED-211C-D244-8967-A66D3A5773B9}" srcOrd="0" destOrd="0" presId="urn:microsoft.com/office/officeart/2005/8/layout/lProcess3"/>
    <dgm:cxn modelId="{2DE2228C-C537-8B44-A597-D893ABB2B974}" type="presOf" srcId="{4249FB34-1BAE-094E-9DFC-E45578615664}" destId="{07ABBA8B-E0F0-2045-AF26-07B2E269B564}" srcOrd="0" destOrd="0" presId="urn:microsoft.com/office/officeart/2005/8/layout/lProcess3"/>
    <dgm:cxn modelId="{87B45C8C-939F-F440-B4A8-13222C90DEBD}" srcId="{78884E1D-ACF0-AF40-93CB-EAE950CB7BA0}" destId="{6D5436D5-3663-9843-A20D-844F4A070B26}" srcOrd="2" destOrd="0" parTransId="{35B43FA9-ACCE-6246-9E32-C418A89F0A2C}" sibTransId="{9615F4FE-80BF-D946-8FE5-58FA4B27E89F}"/>
    <dgm:cxn modelId="{3193BDA3-3A4A-7F4F-8784-54C45CCD8EB9}" type="presOf" srcId="{150B7D15-7F7B-3749-AD10-635E9B0C4BB7}" destId="{4318056D-E28C-874B-BA55-25559C1D6537}" srcOrd="0" destOrd="0" presId="urn:microsoft.com/office/officeart/2005/8/layout/lProcess3"/>
    <dgm:cxn modelId="{0270D9A4-17CD-9043-AB07-584F14BFE695}" type="presOf" srcId="{70D195D0-E95A-AC46-8B67-C189A0D1B076}" destId="{9D7ECF66-0E08-4844-9E21-F741D75E6FA6}" srcOrd="0" destOrd="0" presId="urn:microsoft.com/office/officeart/2005/8/layout/lProcess3"/>
    <dgm:cxn modelId="{07C2C9B1-CBB3-7B43-B744-93BE01CA9F5B}" srcId="{1F9F33AB-1DFB-444F-BEF2-F48E96F6D1F1}" destId="{70D195D0-E95A-AC46-8B67-C189A0D1B076}" srcOrd="0" destOrd="0" parTransId="{9CEA5247-2063-FE44-A39F-80502D6D6D72}" sibTransId="{D2C4EC28-1387-534D-B849-7A898C4A9C31}"/>
    <dgm:cxn modelId="{E8EB75BB-70BF-9646-9FC9-B4A639142A21}" srcId="{78884E1D-ACF0-AF40-93CB-EAE950CB7BA0}" destId="{17FF2907-8C34-774B-B8EC-57709104F1AE}" srcOrd="1" destOrd="0" parTransId="{098AD1B1-78BB-EE49-A60C-D2735608DF2F}" sibTransId="{BBC6CEC0-D628-4B4D-B8F4-3602BF58D051}"/>
    <dgm:cxn modelId="{6A89CFC1-9839-594F-A77B-B6544BA6BC2D}" srcId="{78884E1D-ACF0-AF40-93CB-EAE950CB7BA0}" destId="{1F9F33AB-1DFB-444F-BEF2-F48E96F6D1F1}" srcOrd="3" destOrd="0" parTransId="{C6B0CE78-82FD-B84E-B883-37EB1F5DB616}" sibTransId="{583003A3-B5F9-AE4C-9B00-6C5110EED172}"/>
    <dgm:cxn modelId="{3AE9C8F0-2DA4-1F47-9B3E-62422E19EE28}" type="presOf" srcId="{6D5436D5-3663-9843-A20D-844F4A070B26}" destId="{75065E8B-7FEF-8F43-8014-53932A777709}" srcOrd="0" destOrd="0" presId="urn:microsoft.com/office/officeart/2005/8/layout/lProcess3"/>
    <dgm:cxn modelId="{6C3C30F9-DC99-A546-BB66-C63D121A98D6}" type="presOf" srcId="{D37F1C69-3783-924D-A8C9-C2B1D8C7C39A}" destId="{3E750C69-D7E1-6B4C-8B15-302438FD4AC1}" srcOrd="0" destOrd="0" presId="urn:microsoft.com/office/officeart/2005/8/layout/lProcess3"/>
    <dgm:cxn modelId="{F47263FC-1F16-0248-9BF3-93807133ACFF}" srcId="{6D5436D5-3663-9843-A20D-844F4A070B26}" destId="{4249FB34-1BAE-094E-9DFC-E45578615664}" srcOrd="0" destOrd="0" parTransId="{6E12F108-11AE-2B44-AE00-51E02EEFA4DB}" sibTransId="{9D6B49BA-BA39-F44B-B8D4-50D7EAE50864}"/>
    <dgm:cxn modelId="{12B326E6-C928-274F-91A3-2177A13850C4}" type="presParOf" srcId="{D1155BAA-5BBC-AE45-BF27-475768FE9F25}" destId="{7AD9516B-E3DE-E34F-8656-2C32CE8BEC5C}" srcOrd="0" destOrd="0" presId="urn:microsoft.com/office/officeart/2005/8/layout/lProcess3"/>
    <dgm:cxn modelId="{BC5809B6-700E-FD4C-84BC-70D9358DB6D9}" type="presParOf" srcId="{7AD9516B-E3DE-E34F-8656-2C32CE8BEC5C}" destId="{3E750C69-D7E1-6B4C-8B15-302438FD4AC1}" srcOrd="0" destOrd="0" presId="urn:microsoft.com/office/officeart/2005/8/layout/lProcess3"/>
    <dgm:cxn modelId="{F7D35617-7E20-2E44-B742-40884B784841}" type="presParOf" srcId="{7AD9516B-E3DE-E34F-8656-2C32CE8BEC5C}" destId="{F64CFA05-E79C-8744-A467-856A7C909BE6}" srcOrd="1" destOrd="0" presId="urn:microsoft.com/office/officeart/2005/8/layout/lProcess3"/>
    <dgm:cxn modelId="{875F7E23-4748-C347-AFA0-1049984841FD}" type="presParOf" srcId="{7AD9516B-E3DE-E34F-8656-2C32CE8BEC5C}" destId="{699C9677-8D7F-C640-90D3-C8906053AFDB}" srcOrd="2" destOrd="0" presId="urn:microsoft.com/office/officeart/2005/8/layout/lProcess3"/>
    <dgm:cxn modelId="{A31A1239-9CE3-0C47-9D47-A4132B5F63F5}" type="presParOf" srcId="{D1155BAA-5BBC-AE45-BF27-475768FE9F25}" destId="{D2E63609-A9BC-4449-BA55-ADA5CBC33859}" srcOrd="1" destOrd="0" presId="urn:microsoft.com/office/officeart/2005/8/layout/lProcess3"/>
    <dgm:cxn modelId="{EDA30E6D-A65D-6142-B748-2D16785B62C3}" type="presParOf" srcId="{D1155BAA-5BBC-AE45-BF27-475768FE9F25}" destId="{8A8FEAF4-54DE-C34B-8956-DED1DAAB5250}" srcOrd="2" destOrd="0" presId="urn:microsoft.com/office/officeart/2005/8/layout/lProcess3"/>
    <dgm:cxn modelId="{F20CA54D-8E4A-2842-947C-EE3E995A8198}" type="presParOf" srcId="{8A8FEAF4-54DE-C34B-8956-DED1DAAB5250}" destId="{709147E2-9329-9D45-B8DE-74F4A0DF36B0}" srcOrd="0" destOrd="0" presId="urn:microsoft.com/office/officeart/2005/8/layout/lProcess3"/>
    <dgm:cxn modelId="{0DCAC434-56E5-FA44-BCED-664BE542F03B}" type="presParOf" srcId="{8A8FEAF4-54DE-C34B-8956-DED1DAAB5250}" destId="{45472AEF-DC5F-DB44-9577-17B560D816B5}" srcOrd="1" destOrd="0" presId="urn:microsoft.com/office/officeart/2005/8/layout/lProcess3"/>
    <dgm:cxn modelId="{B922204D-EEEE-8E4B-9C4B-85CE42D3D7EC}" type="presParOf" srcId="{8A8FEAF4-54DE-C34B-8956-DED1DAAB5250}" destId="{4318056D-E28C-874B-BA55-25559C1D6537}" srcOrd="2" destOrd="0" presId="urn:microsoft.com/office/officeart/2005/8/layout/lProcess3"/>
    <dgm:cxn modelId="{2891074C-1A3E-CB41-8F74-30458C134162}" type="presParOf" srcId="{D1155BAA-5BBC-AE45-BF27-475768FE9F25}" destId="{692CAEED-5B1F-BC43-9656-F9356F058607}" srcOrd="3" destOrd="0" presId="urn:microsoft.com/office/officeart/2005/8/layout/lProcess3"/>
    <dgm:cxn modelId="{8014BE04-BD7F-6748-B7B0-E183A96418C1}" type="presParOf" srcId="{D1155BAA-5BBC-AE45-BF27-475768FE9F25}" destId="{2314F694-9278-2045-981B-5DAA2E63F1CA}" srcOrd="4" destOrd="0" presId="urn:microsoft.com/office/officeart/2005/8/layout/lProcess3"/>
    <dgm:cxn modelId="{59E4D326-FC97-4D45-A38B-3B93FBFD442C}" type="presParOf" srcId="{2314F694-9278-2045-981B-5DAA2E63F1CA}" destId="{75065E8B-7FEF-8F43-8014-53932A777709}" srcOrd="0" destOrd="0" presId="urn:microsoft.com/office/officeart/2005/8/layout/lProcess3"/>
    <dgm:cxn modelId="{72AB0B88-5B26-DC4B-B092-D73D4099E194}" type="presParOf" srcId="{2314F694-9278-2045-981B-5DAA2E63F1CA}" destId="{A1160B99-AE16-D248-8FDB-3F8235B644F9}" srcOrd="1" destOrd="0" presId="urn:microsoft.com/office/officeart/2005/8/layout/lProcess3"/>
    <dgm:cxn modelId="{E850F71A-F2CD-9E41-BCF0-137760594DB9}" type="presParOf" srcId="{2314F694-9278-2045-981B-5DAA2E63F1CA}" destId="{07ABBA8B-E0F0-2045-AF26-07B2E269B564}" srcOrd="2" destOrd="0" presId="urn:microsoft.com/office/officeart/2005/8/layout/lProcess3"/>
    <dgm:cxn modelId="{814DA724-F6A0-4A41-A116-C02D460859ED}" type="presParOf" srcId="{D1155BAA-5BBC-AE45-BF27-475768FE9F25}" destId="{41EDC2D6-7228-A642-A4FE-3E4411CDB612}" srcOrd="5" destOrd="0" presId="urn:microsoft.com/office/officeart/2005/8/layout/lProcess3"/>
    <dgm:cxn modelId="{71AE85E6-F354-504B-BE1A-CEE5D0CAAAAB}" type="presParOf" srcId="{D1155BAA-5BBC-AE45-BF27-475768FE9F25}" destId="{6F8AB552-38D4-B144-ADB0-1EBF6DC6B748}" srcOrd="6" destOrd="0" presId="urn:microsoft.com/office/officeart/2005/8/layout/lProcess3"/>
    <dgm:cxn modelId="{351FA521-D53F-1647-BD1C-9AAA77DF727F}" type="presParOf" srcId="{6F8AB552-38D4-B144-ADB0-1EBF6DC6B748}" destId="{7AADB0ED-211C-D244-8967-A66D3A5773B9}" srcOrd="0" destOrd="0" presId="urn:microsoft.com/office/officeart/2005/8/layout/lProcess3"/>
    <dgm:cxn modelId="{2FAB13E3-1AFB-0346-967C-B72F2552F83C}" type="presParOf" srcId="{6F8AB552-38D4-B144-ADB0-1EBF6DC6B748}" destId="{9647F00B-E040-7246-8526-9C2D0C75CBD7}" srcOrd="1" destOrd="0" presId="urn:microsoft.com/office/officeart/2005/8/layout/lProcess3"/>
    <dgm:cxn modelId="{CB46D542-51D6-0647-A27F-7729AA1CEA52}" type="presParOf" srcId="{6F8AB552-38D4-B144-ADB0-1EBF6DC6B748}" destId="{9D7ECF66-0E08-4844-9E21-F741D75E6FA6}"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8884E1D-ACF0-AF40-93CB-EAE950CB7BA0}"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17FF2907-8C34-774B-B8EC-57709104F1AE}">
      <dgm:prSet custT="1"/>
      <dgm:spPr>
        <a:solidFill>
          <a:srgbClr val="005C2D"/>
        </a:solidFill>
      </dgm:spPr>
      <dgm:t>
        <a:bodyPr/>
        <a:lstStyle/>
        <a:p>
          <a:r>
            <a:rPr lang="en-US" sz="1800"/>
            <a:t>All data shared will be supplemental information through publications</a:t>
          </a:r>
        </a:p>
      </dgm:t>
    </dgm:pt>
    <dgm:pt modelId="{098AD1B1-78BB-EE49-A60C-D2735608DF2F}" type="parTrans" cxnId="{E8EB75BB-70BF-9646-9FC9-B4A639142A21}">
      <dgm:prSet/>
      <dgm:spPr/>
      <dgm:t>
        <a:bodyPr/>
        <a:lstStyle/>
        <a:p>
          <a:endParaRPr lang="en-US"/>
        </a:p>
      </dgm:t>
    </dgm:pt>
    <dgm:pt modelId="{BBC6CEC0-D628-4B4D-B8F4-3602BF58D051}" type="sibTrans" cxnId="{E8EB75BB-70BF-9646-9FC9-B4A639142A21}">
      <dgm:prSet/>
      <dgm:spPr/>
      <dgm:t>
        <a:bodyPr/>
        <a:lstStyle/>
        <a:p>
          <a:endParaRPr lang="en-US"/>
        </a:p>
      </dgm:t>
    </dgm:pt>
    <dgm:pt modelId="{D37F1C69-3783-924D-A8C9-C2B1D8C7C39A}">
      <dgm:prSet custT="1"/>
      <dgm:spPr>
        <a:solidFill>
          <a:srgbClr val="005C2D"/>
        </a:solidFill>
      </dgm:spPr>
      <dgm:t>
        <a:bodyPr/>
        <a:lstStyle/>
        <a:p>
          <a:r>
            <a:rPr lang="en-US" sz="1800"/>
            <a:t>A publicly available repository</a:t>
          </a:r>
        </a:p>
      </dgm:t>
    </dgm:pt>
    <dgm:pt modelId="{0216A8AE-7118-0446-8A12-56A7A636E109}" type="parTrans" cxnId="{92D7AC18-15A4-ED41-9A7E-0FB17860DF8B}">
      <dgm:prSet/>
      <dgm:spPr/>
      <dgm:t>
        <a:bodyPr/>
        <a:lstStyle/>
        <a:p>
          <a:endParaRPr lang="en-US"/>
        </a:p>
      </dgm:t>
    </dgm:pt>
    <dgm:pt modelId="{A696F501-31E3-C644-8E36-B8795A703377}" type="sibTrans" cxnId="{92D7AC18-15A4-ED41-9A7E-0FB17860DF8B}">
      <dgm:prSet/>
      <dgm:spPr/>
      <dgm:t>
        <a:bodyPr/>
        <a:lstStyle/>
        <a:p>
          <a:endParaRPr lang="en-US"/>
        </a:p>
      </dgm:t>
    </dgm:pt>
    <dgm:pt modelId="{67BC1B17-946E-484E-84F8-879453F51CB1}">
      <dgm:prSet custT="1"/>
      <dgm:spPr>
        <a:solidFill>
          <a:srgbClr val="AED284">
            <a:alpha val="90000"/>
          </a:srgbClr>
        </a:solidFill>
      </dgm:spPr>
      <dgm:t>
        <a:bodyPr/>
        <a:lstStyle/>
        <a:p>
          <a:pPr>
            <a:buNone/>
          </a:pPr>
          <a:r>
            <a:rPr lang="en-US" sz="1600"/>
            <a:t>List the specific repository you will use.  If this changes, contact the NIH, have them approve your new plan and a new NOA will be issued</a:t>
          </a:r>
        </a:p>
      </dgm:t>
    </dgm:pt>
    <dgm:pt modelId="{71AF453D-5A3D-ED41-A6EC-376DA5F19444}" type="parTrans" cxnId="{D3F98B63-9D26-B049-BE18-D04561F498CB}">
      <dgm:prSet/>
      <dgm:spPr/>
      <dgm:t>
        <a:bodyPr/>
        <a:lstStyle/>
        <a:p>
          <a:endParaRPr lang="en-US"/>
        </a:p>
      </dgm:t>
    </dgm:pt>
    <dgm:pt modelId="{F71F4B66-E34A-4543-9F53-A67EED089604}" type="sibTrans" cxnId="{D3F98B63-9D26-B049-BE18-D04561F498CB}">
      <dgm:prSet/>
      <dgm:spPr/>
      <dgm:t>
        <a:bodyPr/>
        <a:lstStyle/>
        <a:p>
          <a:endParaRPr lang="en-US"/>
        </a:p>
      </dgm:t>
    </dgm:pt>
    <dgm:pt modelId="{150B7D15-7F7B-3749-AD10-635E9B0C4BB7}">
      <dgm:prSet custT="1"/>
      <dgm:spPr>
        <a:solidFill>
          <a:srgbClr val="AED284">
            <a:alpha val="90000"/>
          </a:srgbClr>
        </a:solidFill>
      </dgm:spPr>
      <dgm:t>
        <a:bodyPr/>
        <a:lstStyle/>
        <a:p>
          <a:pPr>
            <a:buNone/>
          </a:pPr>
          <a:r>
            <a:rPr lang="en-US" sz="1600"/>
            <a:t>Repository should be identified for “scientific data” that is unpublished at end of project. </a:t>
          </a:r>
        </a:p>
      </dgm:t>
    </dgm:pt>
    <dgm:pt modelId="{FF3E5EEB-B56C-0440-8B53-659DDFA0F463}" type="parTrans" cxnId="{D4284157-370C-B340-9608-06587C2AF97A}">
      <dgm:prSet/>
      <dgm:spPr/>
      <dgm:t>
        <a:bodyPr/>
        <a:lstStyle/>
        <a:p>
          <a:endParaRPr lang="en-US"/>
        </a:p>
      </dgm:t>
    </dgm:pt>
    <dgm:pt modelId="{815424D5-1D4D-D742-ACD3-176D786E627E}" type="sibTrans" cxnId="{D4284157-370C-B340-9608-06587C2AF97A}">
      <dgm:prSet/>
      <dgm:spPr/>
      <dgm:t>
        <a:bodyPr/>
        <a:lstStyle/>
        <a:p>
          <a:endParaRPr lang="en-US"/>
        </a:p>
      </dgm:t>
    </dgm:pt>
    <dgm:pt modelId="{6D5436D5-3663-9843-A20D-844F4A070B26}">
      <dgm:prSet custT="1"/>
      <dgm:spPr>
        <a:solidFill>
          <a:srgbClr val="005C2D"/>
        </a:solidFill>
      </dgm:spPr>
      <dgm:t>
        <a:bodyPr/>
        <a:lstStyle/>
        <a:p>
          <a:r>
            <a:rPr lang="en-US" sz="1800"/>
            <a:t>Listing the URL of the repository web site</a:t>
          </a:r>
        </a:p>
      </dgm:t>
    </dgm:pt>
    <dgm:pt modelId="{9615F4FE-80BF-D946-8FE5-58FA4B27E89F}" type="sibTrans" cxnId="{87B45C8C-939F-F440-B4A8-13222C90DEBD}">
      <dgm:prSet/>
      <dgm:spPr/>
      <dgm:t>
        <a:bodyPr/>
        <a:lstStyle/>
        <a:p>
          <a:endParaRPr lang="en-US"/>
        </a:p>
      </dgm:t>
    </dgm:pt>
    <dgm:pt modelId="{35B43FA9-ACCE-6246-9E32-C418A89F0A2C}" type="parTrans" cxnId="{87B45C8C-939F-F440-B4A8-13222C90DEBD}">
      <dgm:prSet/>
      <dgm:spPr/>
      <dgm:t>
        <a:bodyPr/>
        <a:lstStyle/>
        <a:p>
          <a:endParaRPr lang="en-US"/>
        </a:p>
      </dgm:t>
    </dgm:pt>
    <dgm:pt modelId="{4249FB34-1BAE-094E-9DFC-E45578615664}">
      <dgm:prSet custT="1"/>
      <dgm:spPr>
        <a:solidFill>
          <a:srgbClr val="AED284">
            <a:alpha val="90000"/>
          </a:srgbClr>
        </a:solidFill>
      </dgm:spPr>
      <dgm:t>
        <a:bodyPr/>
        <a:lstStyle/>
        <a:p>
          <a:pPr>
            <a:buNone/>
          </a:pPr>
          <a:r>
            <a:rPr lang="en-US" sz="1600"/>
            <a:t>URLs are not allowed in the DMS Plan</a:t>
          </a:r>
        </a:p>
      </dgm:t>
    </dgm:pt>
    <dgm:pt modelId="{6E12F108-11AE-2B44-AE00-51E02EEFA4DB}" type="parTrans" cxnId="{F47263FC-1F16-0248-9BF3-93807133ACFF}">
      <dgm:prSet/>
      <dgm:spPr/>
      <dgm:t>
        <a:bodyPr/>
        <a:lstStyle/>
        <a:p>
          <a:endParaRPr lang="en-US"/>
        </a:p>
      </dgm:t>
    </dgm:pt>
    <dgm:pt modelId="{9D6B49BA-BA39-F44B-B8D4-50D7EAE50864}" type="sibTrans" cxnId="{F47263FC-1F16-0248-9BF3-93807133ACFF}">
      <dgm:prSet/>
      <dgm:spPr/>
      <dgm:t>
        <a:bodyPr/>
        <a:lstStyle/>
        <a:p>
          <a:endParaRPr lang="en-US"/>
        </a:p>
      </dgm:t>
    </dgm:pt>
    <dgm:pt modelId="{D1155BAA-5BBC-AE45-BF27-475768FE9F25}" type="pres">
      <dgm:prSet presAssocID="{78884E1D-ACF0-AF40-93CB-EAE950CB7BA0}" presName="Name0" presStyleCnt="0">
        <dgm:presLayoutVars>
          <dgm:chPref val="3"/>
          <dgm:dir/>
          <dgm:animLvl val="lvl"/>
          <dgm:resizeHandles/>
        </dgm:presLayoutVars>
      </dgm:prSet>
      <dgm:spPr/>
    </dgm:pt>
    <dgm:pt modelId="{7AD9516B-E3DE-E34F-8656-2C32CE8BEC5C}" type="pres">
      <dgm:prSet presAssocID="{D37F1C69-3783-924D-A8C9-C2B1D8C7C39A}" presName="horFlow" presStyleCnt="0"/>
      <dgm:spPr/>
    </dgm:pt>
    <dgm:pt modelId="{3E750C69-D7E1-6B4C-8B15-302438FD4AC1}" type="pres">
      <dgm:prSet presAssocID="{D37F1C69-3783-924D-A8C9-C2B1D8C7C39A}" presName="bigChev" presStyleLbl="node1" presStyleIdx="0" presStyleCnt="3" custScaleX="224898" custScaleY="140016" custLinFactNeighborX="1847"/>
      <dgm:spPr/>
    </dgm:pt>
    <dgm:pt modelId="{F64CFA05-E79C-8744-A467-856A7C909BE6}" type="pres">
      <dgm:prSet presAssocID="{71AF453D-5A3D-ED41-A6EC-376DA5F19444}" presName="parTrans" presStyleCnt="0"/>
      <dgm:spPr/>
    </dgm:pt>
    <dgm:pt modelId="{699C9677-8D7F-C640-90D3-C8906053AFDB}" type="pres">
      <dgm:prSet presAssocID="{67BC1B17-946E-484E-84F8-879453F51CB1}" presName="node" presStyleLbl="alignAccFollowNode1" presStyleIdx="0" presStyleCnt="3" custScaleX="270962" custScaleY="165117" custLinFactNeighborX="41051">
        <dgm:presLayoutVars>
          <dgm:bulletEnabled val="1"/>
        </dgm:presLayoutVars>
      </dgm:prSet>
      <dgm:spPr/>
    </dgm:pt>
    <dgm:pt modelId="{D2E63609-A9BC-4449-BA55-ADA5CBC33859}" type="pres">
      <dgm:prSet presAssocID="{D37F1C69-3783-924D-A8C9-C2B1D8C7C39A}" presName="vSp" presStyleCnt="0"/>
      <dgm:spPr/>
    </dgm:pt>
    <dgm:pt modelId="{8A8FEAF4-54DE-C34B-8956-DED1DAAB5250}" type="pres">
      <dgm:prSet presAssocID="{17FF2907-8C34-774B-B8EC-57709104F1AE}" presName="horFlow" presStyleCnt="0"/>
      <dgm:spPr/>
    </dgm:pt>
    <dgm:pt modelId="{709147E2-9329-9D45-B8DE-74F4A0DF36B0}" type="pres">
      <dgm:prSet presAssocID="{17FF2907-8C34-774B-B8EC-57709104F1AE}" presName="bigChev" presStyleLbl="node1" presStyleIdx="1" presStyleCnt="3" custScaleX="224898" custScaleY="140016" custLinFactNeighborX="1847"/>
      <dgm:spPr/>
    </dgm:pt>
    <dgm:pt modelId="{45472AEF-DC5F-DB44-9577-17B560D816B5}" type="pres">
      <dgm:prSet presAssocID="{FF3E5EEB-B56C-0440-8B53-659DDFA0F463}" presName="parTrans" presStyleCnt="0"/>
      <dgm:spPr/>
    </dgm:pt>
    <dgm:pt modelId="{4318056D-E28C-874B-BA55-25559C1D6537}" type="pres">
      <dgm:prSet presAssocID="{150B7D15-7F7B-3749-AD10-635E9B0C4BB7}" presName="node" presStyleLbl="alignAccFollowNode1" presStyleIdx="1" presStyleCnt="3" custScaleX="270962" custScaleY="165117" custLinFactNeighborX="41051">
        <dgm:presLayoutVars>
          <dgm:bulletEnabled val="1"/>
        </dgm:presLayoutVars>
      </dgm:prSet>
      <dgm:spPr/>
    </dgm:pt>
    <dgm:pt modelId="{692CAEED-5B1F-BC43-9656-F9356F058607}" type="pres">
      <dgm:prSet presAssocID="{17FF2907-8C34-774B-B8EC-57709104F1AE}" presName="vSp" presStyleCnt="0"/>
      <dgm:spPr/>
    </dgm:pt>
    <dgm:pt modelId="{2314F694-9278-2045-981B-5DAA2E63F1CA}" type="pres">
      <dgm:prSet presAssocID="{6D5436D5-3663-9843-A20D-844F4A070B26}" presName="horFlow" presStyleCnt="0"/>
      <dgm:spPr/>
    </dgm:pt>
    <dgm:pt modelId="{75065E8B-7FEF-8F43-8014-53932A777709}" type="pres">
      <dgm:prSet presAssocID="{6D5436D5-3663-9843-A20D-844F4A070B26}" presName="bigChev" presStyleLbl="node1" presStyleIdx="2" presStyleCnt="3" custScaleX="224898" custScaleY="140016" custLinFactNeighborX="1847"/>
      <dgm:spPr/>
    </dgm:pt>
    <dgm:pt modelId="{A1160B99-AE16-D248-8FDB-3F8235B644F9}" type="pres">
      <dgm:prSet presAssocID="{6E12F108-11AE-2B44-AE00-51E02EEFA4DB}" presName="parTrans" presStyleCnt="0"/>
      <dgm:spPr/>
    </dgm:pt>
    <dgm:pt modelId="{07ABBA8B-E0F0-2045-AF26-07B2E269B564}" type="pres">
      <dgm:prSet presAssocID="{4249FB34-1BAE-094E-9DFC-E45578615664}" presName="node" presStyleLbl="alignAccFollowNode1" presStyleIdx="2" presStyleCnt="3" custScaleX="270962" custScaleY="165117" custLinFactNeighborX="41051">
        <dgm:presLayoutVars>
          <dgm:bulletEnabled val="1"/>
        </dgm:presLayoutVars>
      </dgm:prSet>
      <dgm:spPr/>
    </dgm:pt>
  </dgm:ptLst>
  <dgm:cxnLst>
    <dgm:cxn modelId="{92D7AC18-15A4-ED41-9A7E-0FB17860DF8B}" srcId="{78884E1D-ACF0-AF40-93CB-EAE950CB7BA0}" destId="{D37F1C69-3783-924D-A8C9-C2B1D8C7C39A}" srcOrd="0" destOrd="0" parTransId="{0216A8AE-7118-0446-8A12-56A7A636E109}" sibTransId="{A696F501-31E3-C644-8E36-B8795A703377}"/>
    <dgm:cxn modelId="{C503A949-54D4-214F-8F15-8A938453EC29}" type="presOf" srcId="{17FF2907-8C34-774B-B8EC-57709104F1AE}" destId="{709147E2-9329-9D45-B8DE-74F4A0DF36B0}" srcOrd="0" destOrd="0" presId="urn:microsoft.com/office/officeart/2005/8/layout/lProcess3"/>
    <dgm:cxn modelId="{8BC8F254-24F2-B04B-95B8-D7252BE59948}" type="presOf" srcId="{78884E1D-ACF0-AF40-93CB-EAE950CB7BA0}" destId="{D1155BAA-5BBC-AE45-BF27-475768FE9F25}" srcOrd="0" destOrd="0" presId="urn:microsoft.com/office/officeart/2005/8/layout/lProcess3"/>
    <dgm:cxn modelId="{D4284157-370C-B340-9608-06587C2AF97A}" srcId="{17FF2907-8C34-774B-B8EC-57709104F1AE}" destId="{150B7D15-7F7B-3749-AD10-635E9B0C4BB7}" srcOrd="0" destOrd="0" parTransId="{FF3E5EEB-B56C-0440-8B53-659DDFA0F463}" sibTransId="{815424D5-1D4D-D742-ACD3-176D786E627E}"/>
    <dgm:cxn modelId="{D3F98B63-9D26-B049-BE18-D04561F498CB}" srcId="{D37F1C69-3783-924D-A8C9-C2B1D8C7C39A}" destId="{67BC1B17-946E-484E-84F8-879453F51CB1}" srcOrd="0" destOrd="0" parTransId="{71AF453D-5A3D-ED41-A6EC-376DA5F19444}" sibTransId="{F71F4B66-E34A-4543-9F53-A67EED089604}"/>
    <dgm:cxn modelId="{6016976A-4EB6-8C44-B0FB-E51764925BA6}" type="presOf" srcId="{67BC1B17-946E-484E-84F8-879453F51CB1}" destId="{699C9677-8D7F-C640-90D3-C8906053AFDB}" srcOrd="0" destOrd="0" presId="urn:microsoft.com/office/officeart/2005/8/layout/lProcess3"/>
    <dgm:cxn modelId="{2DE2228C-C537-8B44-A597-D893ABB2B974}" type="presOf" srcId="{4249FB34-1BAE-094E-9DFC-E45578615664}" destId="{07ABBA8B-E0F0-2045-AF26-07B2E269B564}" srcOrd="0" destOrd="0" presId="urn:microsoft.com/office/officeart/2005/8/layout/lProcess3"/>
    <dgm:cxn modelId="{87B45C8C-939F-F440-B4A8-13222C90DEBD}" srcId="{78884E1D-ACF0-AF40-93CB-EAE950CB7BA0}" destId="{6D5436D5-3663-9843-A20D-844F4A070B26}" srcOrd="2" destOrd="0" parTransId="{35B43FA9-ACCE-6246-9E32-C418A89F0A2C}" sibTransId="{9615F4FE-80BF-D946-8FE5-58FA4B27E89F}"/>
    <dgm:cxn modelId="{3193BDA3-3A4A-7F4F-8784-54C45CCD8EB9}" type="presOf" srcId="{150B7D15-7F7B-3749-AD10-635E9B0C4BB7}" destId="{4318056D-E28C-874B-BA55-25559C1D6537}" srcOrd="0" destOrd="0" presId="urn:microsoft.com/office/officeart/2005/8/layout/lProcess3"/>
    <dgm:cxn modelId="{E8EB75BB-70BF-9646-9FC9-B4A639142A21}" srcId="{78884E1D-ACF0-AF40-93CB-EAE950CB7BA0}" destId="{17FF2907-8C34-774B-B8EC-57709104F1AE}" srcOrd="1" destOrd="0" parTransId="{098AD1B1-78BB-EE49-A60C-D2735608DF2F}" sibTransId="{BBC6CEC0-D628-4B4D-B8F4-3602BF58D051}"/>
    <dgm:cxn modelId="{3AE9C8F0-2DA4-1F47-9B3E-62422E19EE28}" type="presOf" srcId="{6D5436D5-3663-9843-A20D-844F4A070B26}" destId="{75065E8B-7FEF-8F43-8014-53932A777709}" srcOrd="0" destOrd="0" presId="urn:microsoft.com/office/officeart/2005/8/layout/lProcess3"/>
    <dgm:cxn modelId="{6C3C30F9-DC99-A546-BB66-C63D121A98D6}" type="presOf" srcId="{D37F1C69-3783-924D-A8C9-C2B1D8C7C39A}" destId="{3E750C69-D7E1-6B4C-8B15-302438FD4AC1}" srcOrd="0" destOrd="0" presId="urn:microsoft.com/office/officeart/2005/8/layout/lProcess3"/>
    <dgm:cxn modelId="{F47263FC-1F16-0248-9BF3-93807133ACFF}" srcId="{6D5436D5-3663-9843-A20D-844F4A070B26}" destId="{4249FB34-1BAE-094E-9DFC-E45578615664}" srcOrd="0" destOrd="0" parTransId="{6E12F108-11AE-2B44-AE00-51E02EEFA4DB}" sibTransId="{9D6B49BA-BA39-F44B-B8D4-50D7EAE50864}"/>
    <dgm:cxn modelId="{12B326E6-C928-274F-91A3-2177A13850C4}" type="presParOf" srcId="{D1155BAA-5BBC-AE45-BF27-475768FE9F25}" destId="{7AD9516B-E3DE-E34F-8656-2C32CE8BEC5C}" srcOrd="0" destOrd="0" presId="urn:microsoft.com/office/officeart/2005/8/layout/lProcess3"/>
    <dgm:cxn modelId="{BC5809B6-700E-FD4C-84BC-70D9358DB6D9}" type="presParOf" srcId="{7AD9516B-E3DE-E34F-8656-2C32CE8BEC5C}" destId="{3E750C69-D7E1-6B4C-8B15-302438FD4AC1}" srcOrd="0" destOrd="0" presId="urn:microsoft.com/office/officeart/2005/8/layout/lProcess3"/>
    <dgm:cxn modelId="{F7D35617-7E20-2E44-B742-40884B784841}" type="presParOf" srcId="{7AD9516B-E3DE-E34F-8656-2C32CE8BEC5C}" destId="{F64CFA05-E79C-8744-A467-856A7C909BE6}" srcOrd="1" destOrd="0" presId="urn:microsoft.com/office/officeart/2005/8/layout/lProcess3"/>
    <dgm:cxn modelId="{875F7E23-4748-C347-AFA0-1049984841FD}" type="presParOf" srcId="{7AD9516B-E3DE-E34F-8656-2C32CE8BEC5C}" destId="{699C9677-8D7F-C640-90D3-C8906053AFDB}" srcOrd="2" destOrd="0" presId="urn:microsoft.com/office/officeart/2005/8/layout/lProcess3"/>
    <dgm:cxn modelId="{A31A1239-9CE3-0C47-9D47-A4132B5F63F5}" type="presParOf" srcId="{D1155BAA-5BBC-AE45-BF27-475768FE9F25}" destId="{D2E63609-A9BC-4449-BA55-ADA5CBC33859}" srcOrd="1" destOrd="0" presId="urn:microsoft.com/office/officeart/2005/8/layout/lProcess3"/>
    <dgm:cxn modelId="{EDA30E6D-A65D-6142-B748-2D16785B62C3}" type="presParOf" srcId="{D1155BAA-5BBC-AE45-BF27-475768FE9F25}" destId="{8A8FEAF4-54DE-C34B-8956-DED1DAAB5250}" srcOrd="2" destOrd="0" presId="urn:microsoft.com/office/officeart/2005/8/layout/lProcess3"/>
    <dgm:cxn modelId="{F20CA54D-8E4A-2842-947C-EE3E995A8198}" type="presParOf" srcId="{8A8FEAF4-54DE-C34B-8956-DED1DAAB5250}" destId="{709147E2-9329-9D45-B8DE-74F4A0DF36B0}" srcOrd="0" destOrd="0" presId="urn:microsoft.com/office/officeart/2005/8/layout/lProcess3"/>
    <dgm:cxn modelId="{0DCAC434-56E5-FA44-BCED-664BE542F03B}" type="presParOf" srcId="{8A8FEAF4-54DE-C34B-8956-DED1DAAB5250}" destId="{45472AEF-DC5F-DB44-9577-17B560D816B5}" srcOrd="1" destOrd="0" presId="urn:microsoft.com/office/officeart/2005/8/layout/lProcess3"/>
    <dgm:cxn modelId="{B922204D-EEEE-8E4B-9C4B-85CE42D3D7EC}" type="presParOf" srcId="{8A8FEAF4-54DE-C34B-8956-DED1DAAB5250}" destId="{4318056D-E28C-874B-BA55-25559C1D6537}" srcOrd="2" destOrd="0" presId="urn:microsoft.com/office/officeart/2005/8/layout/lProcess3"/>
    <dgm:cxn modelId="{2891074C-1A3E-CB41-8F74-30458C134162}" type="presParOf" srcId="{D1155BAA-5BBC-AE45-BF27-475768FE9F25}" destId="{692CAEED-5B1F-BC43-9656-F9356F058607}" srcOrd="3" destOrd="0" presId="urn:microsoft.com/office/officeart/2005/8/layout/lProcess3"/>
    <dgm:cxn modelId="{8014BE04-BD7F-6748-B7B0-E183A96418C1}" type="presParOf" srcId="{D1155BAA-5BBC-AE45-BF27-475768FE9F25}" destId="{2314F694-9278-2045-981B-5DAA2E63F1CA}" srcOrd="4" destOrd="0" presId="urn:microsoft.com/office/officeart/2005/8/layout/lProcess3"/>
    <dgm:cxn modelId="{59E4D326-FC97-4D45-A38B-3B93FBFD442C}" type="presParOf" srcId="{2314F694-9278-2045-981B-5DAA2E63F1CA}" destId="{75065E8B-7FEF-8F43-8014-53932A777709}" srcOrd="0" destOrd="0" presId="urn:microsoft.com/office/officeart/2005/8/layout/lProcess3"/>
    <dgm:cxn modelId="{72AB0B88-5B26-DC4B-B092-D73D4099E194}" type="presParOf" srcId="{2314F694-9278-2045-981B-5DAA2E63F1CA}" destId="{A1160B99-AE16-D248-8FDB-3F8235B644F9}" srcOrd="1" destOrd="0" presId="urn:microsoft.com/office/officeart/2005/8/layout/lProcess3"/>
    <dgm:cxn modelId="{E850F71A-F2CD-9E41-BCF0-137760594DB9}" type="presParOf" srcId="{2314F694-9278-2045-981B-5DAA2E63F1CA}" destId="{07ABBA8B-E0F0-2045-AF26-07B2E269B564}"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33DFAC0-6345-48BC-9A7D-422C0EB3D4BB}"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87AFE3EE-E548-4D57-A81C-7ACA8A1F6434}">
      <dgm:prSet phldrT="[Text]" phldr="0"/>
      <dgm:spPr/>
      <dgm:t>
        <a:bodyPr/>
        <a:lstStyle/>
        <a:p>
          <a:pPr rtl="0"/>
          <a:r>
            <a:rPr lang="en-US">
              <a:latin typeface="Arial"/>
            </a:rPr>
            <a:t>Budget Section A &amp; B</a:t>
          </a:r>
          <a:endParaRPr lang="en-US"/>
        </a:p>
      </dgm:t>
    </dgm:pt>
    <dgm:pt modelId="{F111ECE6-65F2-4320-BC0B-FBD9397576CA}" type="parTrans" cxnId="{F1AD9BF0-D20B-4C4F-9D87-E7B457C78E7D}">
      <dgm:prSet/>
      <dgm:spPr/>
      <dgm:t>
        <a:bodyPr/>
        <a:lstStyle/>
        <a:p>
          <a:endParaRPr lang="en-US"/>
        </a:p>
      </dgm:t>
    </dgm:pt>
    <dgm:pt modelId="{A16C7190-307F-407F-B683-DE9E4E5FED02}" type="sibTrans" cxnId="{F1AD9BF0-D20B-4C4F-9D87-E7B457C78E7D}">
      <dgm:prSet/>
      <dgm:spPr/>
      <dgm:t>
        <a:bodyPr/>
        <a:lstStyle/>
        <a:p>
          <a:endParaRPr lang="en-US"/>
        </a:p>
      </dgm:t>
    </dgm:pt>
    <dgm:pt modelId="{82551FBB-590E-4E0C-8EE4-41B18634C9A0}">
      <dgm:prSet phldrT="[Text]" phldr="0"/>
      <dgm:spPr/>
      <dgm:t>
        <a:bodyPr/>
        <a:lstStyle/>
        <a:p>
          <a:pPr rtl="0"/>
          <a:r>
            <a:rPr lang="en-US">
              <a:latin typeface="Arial"/>
            </a:rPr>
            <a:t>Scientific personnel</a:t>
          </a:r>
          <a:endParaRPr lang="en-US"/>
        </a:p>
      </dgm:t>
    </dgm:pt>
    <dgm:pt modelId="{AFD7A610-3329-4593-A373-0D52925F068C}" type="parTrans" cxnId="{888E2D03-FF24-483C-B4E9-E3B48D48D348}">
      <dgm:prSet/>
      <dgm:spPr/>
      <dgm:t>
        <a:bodyPr/>
        <a:lstStyle/>
        <a:p>
          <a:endParaRPr lang="en-US"/>
        </a:p>
      </dgm:t>
    </dgm:pt>
    <dgm:pt modelId="{C61117F1-F4BB-43C0-99A3-EBDEAA475AC1}" type="sibTrans" cxnId="{888E2D03-FF24-483C-B4E9-E3B48D48D348}">
      <dgm:prSet/>
      <dgm:spPr/>
      <dgm:t>
        <a:bodyPr/>
        <a:lstStyle/>
        <a:p>
          <a:endParaRPr lang="en-US"/>
        </a:p>
      </dgm:t>
    </dgm:pt>
    <dgm:pt modelId="{FAB8DA89-8A76-4E3D-87D2-53BEAE7DE5ED}">
      <dgm:prSet phldrT="[Text]" phldr="0"/>
      <dgm:spPr/>
      <dgm:t>
        <a:bodyPr/>
        <a:lstStyle/>
        <a:p>
          <a:pPr rtl="0"/>
          <a:r>
            <a:rPr lang="en-US">
              <a:latin typeface="Arial"/>
            </a:rPr>
            <a:t>Do not include data-related effort</a:t>
          </a:r>
          <a:endParaRPr lang="en-US"/>
        </a:p>
      </dgm:t>
    </dgm:pt>
    <dgm:pt modelId="{570B510E-F296-445F-8B41-6AEFBAEB3D2F}" type="parTrans" cxnId="{40962BCC-31AB-4DAB-999F-AE9C9C5806B3}">
      <dgm:prSet/>
      <dgm:spPr/>
      <dgm:t>
        <a:bodyPr/>
        <a:lstStyle/>
        <a:p>
          <a:endParaRPr lang="en-US"/>
        </a:p>
      </dgm:t>
    </dgm:pt>
    <dgm:pt modelId="{3366C265-9AA6-42E3-B05A-9A76FEE9327A}" type="sibTrans" cxnId="{40962BCC-31AB-4DAB-999F-AE9C9C5806B3}">
      <dgm:prSet/>
      <dgm:spPr/>
      <dgm:t>
        <a:bodyPr/>
        <a:lstStyle/>
        <a:p>
          <a:endParaRPr lang="en-US"/>
        </a:p>
      </dgm:t>
    </dgm:pt>
    <dgm:pt modelId="{062CC434-01E6-4456-A510-54DB4780BEDC}">
      <dgm:prSet phldrT="[Text]" phldr="0"/>
      <dgm:spPr/>
      <dgm:t>
        <a:bodyPr/>
        <a:lstStyle/>
        <a:p>
          <a:pPr rtl="0"/>
          <a:r>
            <a:rPr lang="en-US">
              <a:latin typeface="Arial"/>
            </a:rPr>
            <a:t>DMS Justification</a:t>
          </a:r>
          <a:endParaRPr lang="en-US"/>
        </a:p>
      </dgm:t>
    </dgm:pt>
    <dgm:pt modelId="{33E85509-5F47-411A-9DF9-3100B4A42E36}" type="parTrans" cxnId="{B4DCE57B-3A63-40F2-927F-68AD7538D16C}">
      <dgm:prSet/>
      <dgm:spPr/>
      <dgm:t>
        <a:bodyPr/>
        <a:lstStyle/>
        <a:p>
          <a:endParaRPr lang="en-US"/>
        </a:p>
      </dgm:t>
    </dgm:pt>
    <dgm:pt modelId="{3E9AC713-A0FE-4631-B7B3-1B1329A27B82}" type="sibTrans" cxnId="{B4DCE57B-3A63-40F2-927F-68AD7538D16C}">
      <dgm:prSet/>
      <dgm:spPr/>
      <dgm:t>
        <a:bodyPr/>
        <a:lstStyle/>
        <a:p>
          <a:endParaRPr lang="en-US"/>
        </a:p>
      </dgm:t>
    </dgm:pt>
    <dgm:pt modelId="{DBF0D486-23D2-4A67-9C8B-BDBF0D5DD4CF}">
      <dgm:prSet phldrT="[Text]" phldr="0"/>
      <dgm:spPr/>
      <dgm:t>
        <a:bodyPr/>
        <a:lstStyle/>
        <a:p>
          <a:pPr rtl="0"/>
          <a:r>
            <a:rPr lang="en-US">
              <a:latin typeface="Arial"/>
            </a:rPr>
            <a:t>Personnel supporting Data Sharing Costs</a:t>
          </a:r>
          <a:endParaRPr lang="en-US"/>
        </a:p>
      </dgm:t>
    </dgm:pt>
    <dgm:pt modelId="{9F1466D7-23B1-4EB5-98B5-8300AEA8A2A8}" type="parTrans" cxnId="{E180253B-508C-4CEB-8700-865C72A8EF74}">
      <dgm:prSet/>
      <dgm:spPr/>
      <dgm:t>
        <a:bodyPr/>
        <a:lstStyle/>
        <a:p>
          <a:endParaRPr lang="en-US"/>
        </a:p>
      </dgm:t>
    </dgm:pt>
    <dgm:pt modelId="{E4BAAF0A-EDB4-4584-ABF3-FECF4D46956F}" type="sibTrans" cxnId="{E180253B-508C-4CEB-8700-865C72A8EF74}">
      <dgm:prSet/>
      <dgm:spPr/>
      <dgm:t>
        <a:bodyPr/>
        <a:lstStyle/>
        <a:p>
          <a:endParaRPr lang="en-US"/>
        </a:p>
      </dgm:t>
    </dgm:pt>
    <dgm:pt modelId="{F13F2022-A082-4908-BF2B-1769CAD49586}">
      <dgm:prSet phldrT="[Text]" phldr="0"/>
      <dgm:spPr/>
      <dgm:t>
        <a:bodyPr/>
        <a:lstStyle/>
        <a:p>
          <a:pPr rtl="0"/>
          <a:r>
            <a:rPr lang="en-US">
              <a:latin typeface="Arial"/>
            </a:rPr>
            <a:t>Include individual proportional effort</a:t>
          </a:r>
          <a:endParaRPr lang="en-US"/>
        </a:p>
      </dgm:t>
    </dgm:pt>
    <dgm:pt modelId="{B356A8E0-B438-47FB-AD69-831B85D102F6}" type="parTrans" cxnId="{5B91EF21-5E49-4AD6-BBE1-5780F3BD29FE}">
      <dgm:prSet/>
      <dgm:spPr/>
      <dgm:t>
        <a:bodyPr/>
        <a:lstStyle/>
        <a:p>
          <a:endParaRPr lang="en-US"/>
        </a:p>
      </dgm:t>
    </dgm:pt>
    <dgm:pt modelId="{22406C94-B94B-4132-89F5-B5E89FF13265}" type="sibTrans" cxnId="{5B91EF21-5E49-4AD6-BBE1-5780F3BD29FE}">
      <dgm:prSet/>
      <dgm:spPr/>
      <dgm:t>
        <a:bodyPr/>
        <a:lstStyle/>
        <a:p>
          <a:endParaRPr lang="en-US"/>
        </a:p>
      </dgm:t>
    </dgm:pt>
    <dgm:pt modelId="{F4861A11-ACB1-4A5F-98A6-C0838B5135E3}" type="pres">
      <dgm:prSet presAssocID="{F33DFAC0-6345-48BC-9A7D-422C0EB3D4BB}" presName="list" presStyleCnt="0">
        <dgm:presLayoutVars>
          <dgm:dir/>
          <dgm:animLvl val="lvl"/>
        </dgm:presLayoutVars>
      </dgm:prSet>
      <dgm:spPr/>
    </dgm:pt>
    <dgm:pt modelId="{BE5FFE03-045D-49F1-816F-6BFD69F636BB}" type="pres">
      <dgm:prSet presAssocID="{87AFE3EE-E548-4D57-A81C-7ACA8A1F6434}" presName="posSpace" presStyleCnt="0"/>
      <dgm:spPr/>
    </dgm:pt>
    <dgm:pt modelId="{41598305-5904-4009-AB7E-4C2CB51088ED}" type="pres">
      <dgm:prSet presAssocID="{87AFE3EE-E548-4D57-A81C-7ACA8A1F6434}" presName="vertFlow" presStyleCnt="0"/>
      <dgm:spPr/>
    </dgm:pt>
    <dgm:pt modelId="{3B4FF757-8649-4723-AAE8-7F3FF3AEE632}" type="pres">
      <dgm:prSet presAssocID="{87AFE3EE-E548-4D57-A81C-7ACA8A1F6434}" presName="topSpace" presStyleCnt="0"/>
      <dgm:spPr/>
    </dgm:pt>
    <dgm:pt modelId="{F39BC957-AC7C-48ED-836B-186BE1A892A6}" type="pres">
      <dgm:prSet presAssocID="{87AFE3EE-E548-4D57-A81C-7ACA8A1F6434}" presName="firstComp" presStyleCnt="0"/>
      <dgm:spPr/>
    </dgm:pt>
    <dgm:pt modelId="{164C93F1-E72D-4BEA-9998-A597C736C6F9}" type="pres">
      <dgm:prSet presAssocID="{87AFE3EE-E548-4D57-A81C-7ACA8A1F6434}" presName="firstChild" presStyleLbl="bgAccFollowNode1" presStyleIdx="0" presStyleCnt="4"/>
      <dgm:spPr/>
    </dgm:pt>
    <dgm:pt modelId="{35E4496D-C5C0-400F-B777-6DE4C1131D0F}" type="pres">
      <dgm:prSet presAssocID="{87AFE3EE-E548-4D57-A81C-7ACA8A1F6434}" presName="firstChildTx" presStyleLbl="bgAccFollowNode1" presStyleIdx="0" presStyleCnt="4">
        <dgm:presLayoutVars>
          <dgm:bulletEnabled val="1"/>
        </dgm:presLayoutVars>
      </dgm:prSet>
      <dgm:spPr/>
    </dgm:pt>
    <dgm:pt modelId="{0CCB6A38-07E3-4682-88B9-F2BD388486B6}" type="pres">
      <dgm:prSet presAssocID="{FAB8DA89-8A76-4E3D-87D2-53BEAE7DE5ED}" presName="comp" presStyleCnt="0"/>
      <dgm:spPr/>
    </dgm:pt>
    <dgm:pt modelId="{0CE839F9-DABD-4DAE-9F14-4544CEBDDAEB}" type="pres">
      <dgm:prSet presAssocID="{FAB8DA89-8A76-4E3D-87D2-53BEAE7DE5ED}" presName="child" presStyleLbl="bgAccFollowNode1" presStyleIdx="1" presStyleCnt="4"/>
      <dgm:spPr/>
    </dgm:pt>
    <dgm:pt modelId="{F894A6E1-D965-4F3F-9C53-663944B376A0}" type="pres">
      <dgm:prSet presAssocID="{FAB8DA89-8A76-4E3D-87D2-53BEAE7DE5ED}" presName="childTx" presStyleLbl="bgAccFollowNode1" presStyleIdx="1" presStyleCnt="4">
        <dgm:presLayoutVars>
          <dgm:bulletEnabled val="1"/>
        </dgm:presLayoutVars>
      </dgm:prSet>
      <dgm:spPr/>
    </dgm:pt>
    <dgm:pt modelId="{F9BD41EB-2A9F-4F4C-A81F-0662D195CDDC}" type="pres">
      <dgm:prSet presAssocID="{87AFE3EE-E548-4D57-A81C-7ACA8A1F6434}" presName="negSpace" presStyleCnt="0"/>
      <dgm:spPr/>
    </dgm:pt>
    <dgm:pt modelId="{F93A19AF-70F5-4057-BE38-35B0F39247E6}" type="pres">
      <dgm:prSet presAssocID="{87AFE3EE-E548-4D57-A81C-7ACA8A1F6434}" presName="circle" presStyleLbl="node1" presStyleIdx="0" presStyleCnt="2"/>
      <dgm:spPr/>
    </dgm:pt>
    <dgm:pt modelId="{BFBB932A-BBB1-4008-A2D1-937087547BFB}" type="pres">
      <dgm:prSet presAssocID="{A16C7190-307F-407F-B683-DE9E4E5FED02}" presName="transSpace" presStyleCnt="0"/>
      <dgm:spPr/>
    </dgm:pt>
    <dgm:pt modelId="{4BD633D4-B39C-4809-B1A5-6D6BA26F4107}" type="pres">
      <dgm:prSet presAssocID="{062CC434-01E6-4456-A510-54DB4780BEDC}" presName="posSpace" presStyleCnt="0"/>
      <dgm:spPr/>
    </dgm:pt>
    <dgm:pt modelId="{0DE88407-D767-4158-91B4-68526CD8AF26}" type="pres">
      <dgm:prSet presAssocID="{062CC434-01E6-4456-A510-54DB4780BEDC}" presName="vertFlow" presStyleCnt="0"/>
      <dgm:spPr/>
    </dgm:pt>
    <dgm:pt modelId="{F36564AB-3CAB-4320-92F9-FD772A3DC3B7}" type="pres">
      <dgm:prSet presAssocID="{062CC434-01E6-4456-A510-54DB4780BEDC}" presName="topSpace" presStyleCnt="0"/>
      <dgm:spPr/>
    </dgm:pt>
    <dgm:pt modelId="{0A92F00D-3A74-4F5C-8D23-160D658215F3}" type="pres">
      <dgm:prSet presAssocID="{062CC434-01E6-4456-A510-54DB4780BEDC}" presName="firstComp" presStyleCnt="0"/>
      <dgm:spPr/>
    </dgm:pt>
    <dgm:pt modelId="{1014939E-C41B-43DD-8334-B2592D64311B}" type="pres">
      <dgm:prSet presAssocID="{062CC434-01E6-4456-A510-54DB4780BEDC}" presName="firstChild" presStyleLbl="bgAccFollowNode1" presStyleIdx="2" presStyleCnt="4"/>
      <dgm:spPr/>
    </dgm:pt>
    <dgm:pt modelId="{CD7AF066-0ADC-40E3-853F-D40EA2B094AE}" type="pres">
      <dgm:prSet presAssocID="{062CC434-01E6-4456-A510-54DB4780BEDC}" presName="firstChildTx" presStyleLbl="bgAccFollowNode1" presStyleIdx="2" presStyleCnt="4">
        <dgm:presLayoutVars>
          <dgm:bulletEnabled val="1"/>
        </dgm:presLayoutVars>
      </dgm:prSet>
      <dgm:spPr/>
    </dgm:pt>
    <dgm:pt modelId="{0CF92B53-AE02-4A73-BE28-341147BFA026}" type="pres">
      <dgm:prSet presAssocID="{F13F2022-A082-4908-BF2B-1769CAD49586}" presName="comp" presStyleCnt="0"/>
      <dgm:spPr/>
    </dgm:pt>
    <dgm:pt modelId="{C54C8A35-5D48-42DE-9519-5D960D2815C3}" type="pres">
      <dgm:prSet presAssocID="{F13F2022-A082-4908-BF2B-1769CAD49586}" presName="child" presStyleLbl="bgAccFollowNode1" presStyleIdx="3" presStyleCnt="4"/>
      <dgm:spPr/>
    </dgm:pt>
    <dgm:pt modelId="{4CC7578B-9AC2-4E29-99DA-D4D513EAB990}" type="pres">
      <dgm:prSet presAssocID="{F13F2022-A082-4908-BF2B-1769CAD49586}" presName="childTx" presStyleLbl="bgAccFollowNode1" presStyleIdx="3" presStyleCnt="4">
        <dgm:presLayoutVars>
          <dgm:bulletEnabled val="1"/>
        </dgm:presLayoutVars>
      </dgm:prSet>
      <dgm:spPr/>
    </dgm:pt>
    <dgm:pt modelId="{5C9C1D97-A243-49F6-B08B-8FB621F48F33}" type="pres">
      <dgm:prSet presAssocID="{062CC434-01E6-4456-A510-54DB4780BEDC}" presName="negSpace" presStyleCnt="0"/>
      <dgm:spPr/>
    </dgm:pt>
    <dgm:pt modelId="{9B886E07-2119-4401-99F8-C716F03EAF27}" type="pres">
      <dgm:prSet presAssocID="{062CC434-01E6-4456-A510-54DB4780BEDC}" presName="circle" presStyleLbl="node1" presStyleIdx="1" presStyleCnt="2"/>
      <dgm:spPr/>
    </dgm:pt>
  </dgm:ptLst>
  <dgm:cxnLst>
    <dgm:cxn modelId="{888E2D03-FF24-483C-B4E9-E3B48D48D348}" srcId="{87AFE3EE-E548-4D57-A81C-7ACA8A1F6434}" destId="{82551FBB-590E-4E0C-8EE4-41B18634C9A0}" srcOrd="0" destOrd="0" parTransId="{AFD7A610-3329-4593-A373-0D52925F068C}" sibTransId="{C61117F1-F4BB-43C0-99A3-EBDEAA475AC1}"/>
    <dgm:cxn modelId="{2430760A-09C4-4B61-BEF4-C95EFF550A90}" type="presOf" srcId="{82551FBB-590E-4E0C-8EE4-41B18634C9A0}" destId="{35E4496D-C5C0-400F-B777-6DE4C1131D0F}" srcOrd="1" destOrd="0" presId="urn:microsoft.com/office/officeart/2005/8/layout/hList9"/>
    <dgm:cxn modelId="{EB96800B-4AA6-46EF-A11C-BEEC3196F26F}" type="presOf" srcId="{F13F2022-A082-4908-BF2B-1769CAD49586}" destId="{C54C8A35-5D48-42DE-9519-5D960D2815C3}" srcOrd="0" destOrd="0" presId="urn:microsoft.com/office/officeart/2005/8/layout/hList9"/>
    <dgm:cxn modelId="{5B91EF21-5E49-4AD6-BBE1-5780F3BD29FE}" srcId="{062CC434-01E6-4456-A510-54DB4780BEDC}" destId="{F13F2022-A082-4908-BF2B-1769CAD49586}" srcOrd="1" destOrd="0" parTransId="{B356A8E0-B438-47FB-AD69-831B85D102F6}" sibTransId="{22406C94-B94B-4132-89F5-B5E89FF13265}"/>
    <dgm:cxn modelId="{E180253B-508C-4CEB-8700-865C72A8EF74}" srcId="{062CC434-01E6-4456-A510-54DB4780BEDC}" destId="{DBF0D486-23D2-4A67-9C8B-BDBF0D5DD4CF}" srcOrd="0" destOrd="0" parTransId="{9F1466D7-23B1-4EB5-98B5-8300AEA8A2A8}" sibTransId="{E4BAAF0A-EDB4-4584-ABF3-FECF4D46956F}"/>
    <dgm:cxn modelId="{601CB56E-7626-4FE4-9CCA-44727732FFF9}" type="presOf" srcId="{DBF0D486-23D2-4A67-9C8B-BDBF0D5DD4CF}" destId="{CD7AF066-0ADC-40E3-853F-D40EA2B094AE}" srcOrd="1" destOrd="0" presId="urn:microsoft.com/office/officeart/2005/8/layout/hList9"/>
    <dgm:cxn modelId="{B4DCE57B-3A63-40F2-927F-68AD7538D16C}" srcId="{F33DFAC0-6345-48BC-9A7D-422C0EB3D4BB}" destId="{062CC434-01E6-4456-A510-54DB4780BEDC}" srcOrd="1" destOrd="0" parTransId="{33E85509-5F47-411A-9DF9-3100B4A42E36}" sibTransId="{3E9AC713-A0FE-4631-B7B3-1B1329A27B82}"/>
    <dgm:cxn modelId="{7DBE8F89-B18B-4E3D-BA3E-0B679F179BA1}" type="presOf" srcId="{FAB8DA89-8A76-4E3D-87D2-53BEAE7DE5ED}" destId="{F894A6E1-D965-4F3F-9C53-663944B376A0}" srcOrd="1" destOrd="0" presId="urn:microsoft.com/office/officeart/2005/8/layout/hList9"/>
    <dgm:cxn modelId="{EBE0428B-3B51-44CF-BE45-4721EA2EE69B}" type="presOf" srcId="{87AFE3EE-E548-4D57-A81C-7ACA8A1F6434}" destId="{F93A19AF-70F5-4057-BE38-35B0F39247E6}" srcOrd="0" destOrd="0" presId="urn:microsoft.com/office/officeart/2005/8/layout/hList9"/>
    <dgm:cxn modelId="{57F87091-0E51-43B6-A333-0A33AE29E95F}" type="presOf" srcId="{062CC434-01E6-4456-A510-54DB4780BEDC}" destId="{9B886E07-2119-4401-99F8-C716F03EAF27}" srcOrd="0" destOrd="0" presId="urn:microsoft.com/office/officeart/2005/8/layout/hList9"/>
    <dgm:cxn modelId="{E56F5A99-5785-42EC-BAAC-6CE3EB8B0AF6}" type="presOf" srcId="{DBF0D486-23D2-4A67-9C8B-BDBF0D5DD4CF}" destId="{1014939E-C41B-43DD-8334-B2592D64311B}" srcOrd="0" destOrd="0" presId="urn:microsoft.com/office/officeart/2005/8/layout/hList9"/>
    <dgm:cxn modelId="{40962BCC-31AB-4DAB-999F-AE9C9C5806B3}" srcId="{87AFE3EE-E548-4D57-A81C-7ACA8A1F6434}" destId="{FAB8DA89-8A76-4E3D-87D2-53BEAE7DE5ED}" srcOrd="1" destOrd="0" parTransId="{570B510E-F296-445F-8B41-6AEFBAEB3D2F}" sibTransId="{3366C265-9AA6-42E3-B05A-9A76FEE9327A}"/>
    <dgm:cxn modelId="{23A2F3DF-D0BF-4F81-8787-CE2939AD9D5D}" type="presOf" srcId="{F13F2022-A082-4908-BF2B-1769CAD49586}" destId="{4CC7578B-9AC2-4E29-99DA-D4D513EAB990}" srcOrd="1" destOrd="0" presId="urn:microsoft.com/office/officeart/2005/8/layout/hList9"/>
    <dgm:cxn modelId="{66348BE5-928B-4A26-AB73-E7E7C0C98F0E}" type="presOf" srcId="{F33DFAC0-6345-48BC-9A7D-422C0EB3D4BB}" destId="{F4861A11-ACB1-4A5F-98A6-C0838B5135E3}" srcOrd="0" destOrd="0" presId="urn:microsoft.com/office/officeart/2005/8/layout/hList9"/>
    <dgm:cxn modelId="{444494EA-5B8B-4C64-8E3A-FF25578AB0F2}" type="presOf" srcId="{FAB8DA89-8A76-4E3D-87D2-53BEAE7DE5ED}" destId="{0CE839F9-DABD-4DAE-9F14-4544CEBDDAEB}" srcOrd="0" destOrd="0" presId="urn:microsoft.com/office/officeart/2005/8/layout/hList9"/>
    <dgm:cxn modelId="{F1AD9BF0-D20B-4C4F-9D87-E7B457C78E7D}" srcId="{F33DFAC0-6345-48BC-9A7D-422C0EB3D4BB}" destId="{87AFE3EE-E548-4D57-A81C-7ACA8A1F6434}" srcOrd="0" destOrd="0" parTransId="{F111ECE6-65F2-4320-BC0B-FBD9397576CA}" sibTransId="{A16C7190-307F-407F-B683-DE9E4E5FED02}"/>
    <dgm:cxn modelId="{869BFAFB-E96F-4FEA-8C88-71CEDAA05B97}" type="presOf" srcId="{82551FBB-590E-4E0C-8EE4-41B18634C9A0}" destId="{164C93F1-E72D-4BEA-9998-A597C736C6F9}" srcOrd="0" destOrd="0" presId="urn:microsoft.com/office/officeart/2005/8/layout/hList9"/>
    <dgm:cxn modelId="{103A5752-E3E8-4737-881D-56AB405D84C2}" type="presParOf" srcId="{F4861A11-ACB1-4A5F-98A6-C0838B5135E3}" destId="{BE5FFE03-045D-49F1-816F-6BFD69F636BB}" srcOrd="0" destOrd="0" presId="urn:microsoft.com/office/officeart/2005/8/layout/hList9"/>
    <dgm:cxn modelId="{3DDC28B2-A3F6-4E43-A86D-3CAC5A2DCD3A}" type="presParOf" srcId="{F4861A11-ACB1-4A5F-98A6-C0838B5135E3}" destId="{41598305-5904-4009-AB7E-4C2CB51088ED}" srcOrd="1" destOrd="0" presId="urn:microsoft.com/office/officeart/2005/8/layout/hList9"/>
    <dgm:cxn modelId="{44D9CCFD-4074-4468-A1E9-B3B23CAAF3BA}" type="presParOf" srcId="{41598305-5904-4009-AB7E-4C2CB51088ED}" destId="{3B4FF757-8649-4723-AAE8-7F3FF3AEE632}" srcOrd="0" destOrd="0" presId="urn:microsoft.com/office/officeart/2005/8/layout/hList9"/>
    <dgm:cxn modelId="{1806251E-C803-4644-A220-86F08F4BC88A}" type="presParOf" srcId="{41598305-5904-4009-AB7E-4C2CB51088ED}" destId="{F39BC957-AC7C-48ED-836B-186BE1A892A6}" srcOrd="1" destOrd="0" presId="urn:microsoft.com/office/officeart/2005/8/layout/hList9"/>
    <dgm:cxn modelId="{D186B999-0E86-4640-8AB9-8A1CE2859350}" type="presParOf" srcId="{F39BC957-AC7C-48ED-836B-186BE1A892A6}" destId="{164C93F1-E72D-4BEA-9998-A597C736C6F9}" srcOrd="0" destOrd="0" presId="urn:microsoft.com/office/officeart/2005/8/layout/hList9"/>
    <dgm:cxn modelId="{A737CAD7-60E6-45DB-AD7D-51AF6287ECBE}" type="presParOf" srcId="{F39BC957-AC7C-48ED-836B-186BE1A892A6}" destId="{35E4496D-C5C0-400F-B777-6DE4C1131D0F}" srcOrd="1" destOrd="0" presId="urn:microsoft.com/office/officeart/2005/8/layout/hList9"/>
    <dgm:cxn modelId="{669CCA20-157A-4E7E-9848-6FD7E2448865}" type="presParOf" srcId="{41598305-5904-4009-AB7E-4C2CB51088ED}" destId="{0CCB6A38-07E3-4682-88B9-F2BD388486B6}" srcOrd="2" destOrd="0" presId="urn:microsoft.com/office/officeart/2005/8/layout/hList9"/>
    <dgm:cxn modelId="{1520B06F-9633-4229-8439-C7CD6B333CDB}" type="presParOf" srcId="{0CCB6A38-07E3-4682-88B9-F2BD388486B6}" destId="{0CE839F9-DABD-4DAE-9F14-4544CEBDDAEB}" srcOrd="0" destOrd="0" presId="urn:microsoft.com/office/officeart/2005/8/layout/hList9"/>
    <dgm:cxn modelId="{C137BF19-C661-4056-B053-6F1C2214D398}" type="presParOf" srcId="{0CCB6A38-07E3-4682-88B9-F2BD388486B6}" destId="{F894A6E1-D965-4F3F-9C53-663944B376A0}" srcOrd="1" destOrd="0" presId="urn:microsoft.com/office/officeart/2005/8/layout/hList9"/>
    <dgm:cxn modelId="{CD06D21D-BABF-433A-BAC8-93C791780FF6}" type="presParOf" srcId="{F4861A11-ACB1-4A5F-98A6-C0838B5135E3}" destId="{F9BD41EB-2A9F-4F4C-A81F-0662D195CDDC}" srcOrd="2" destOrd="0" presId="urn:microsoft.com/office/officeart/2005/8/layout/hList9"/>
    <dgm:cxn modelId="{F99D75B0-132F-4C66-8005-89DEB6410517}" type="presParOf" srcId="{F4861A11-ACB1-4A5F-98A6-C0838B5135E3}" destId="{F93A19AF-70F5-4057-BE38-35B0F39247E6}" srcOrd="3" destOrd="0" presId="urn:microsoft.com/office/officeart/2005/8/layout/hList9"/>
    <dgm:cxn modelId="{E8E3C9D4-44CF-4D0A-9420-9A5F0344BFB4}" type="presParOf" srcId="{F4861A11-ACB1-4A5F-98A6-C0838B5135E3}" destId="{BFBB932A-BBB1-4008-A2D1-937087547BFB}" srcOrd="4" destOrd="0" presId="urn:microsoft.com/office/officeart/2005/8/layout/hList9"/>
    <dgm:cxn modelId="{B9AE3B9C-93D0-4C7C-A3C8-B55B21A4E3F0}" type="presParOf" srcId="{F4861A11-ACB1-4A5F-98A6-C0838B5135E3}" destId="{4BD633D4-B39C-4809-B1A5-6D6BA26F4107}" srcOrd="5" destOrd="0" presId="urn:microsoft.com/office/officeart/2005/8/layout/hList9"/>
    <dgm:cxn modelId="{E66E84C5-E136-4492-A01F-BCCB982C10DB}" type="presParOf" srcId="{F4861A11-ACB1-4A5F-98A6-C0838B5135E3}" destId="{0DE88407-D767-4158-91B4-68526CD8AF26}" srcOrd="6" destOrd="0" presId="urn:microsoft.com/office/officeart/2005/8/layout/hList9"/>
    <dgm:cxn modelId="{D8BE5AE2-F03F-46F1-ADD4-B4B3B7C56922}" type="presParOf" srcId="{0DE88407-D767-4158-91B4-68526CD8AF26}" destId="{F36564AB-3CAB-4320-92F9-FD772A3DC3B7}" srcOrd="0" destOrd="0" presId="urn:microsoft.com/office/officeart/2005/8/layout/hList9"/>
    <dgm:cxn modelId="{C342E951-26C9-4A76-A863-C7B29601BC1B}" type="presParOf" srcId="{0DE88407-D767-4158-91B4-68526CD8AF26}" destId="{0A92F00D-3A74-4F5C-8D23-160D658215F3}" srcOrd="1" destOrd="0" presId="urn:microsoft.com/office/officeart/2005/8/layout/hList9"/>
    <dgm:cxn modelId="{FB70A6B6-E901-4392-B39B-C647756D2ABA}" type="presParOf" srcId="{0A92F00D-3A74-4F5C-8D23-160D658215F3}" destId="{1014939E-C41B-43DD-8334-B2592D64311B}" srcOrd="0" destOrd="0" presId="urn:microsoft.com/office/officeart/2005/8/layout/hList9"/>
    <dgm:cxn modelId="{85A5D612-E280-4E48-891F-7578B14B769E}" type="presParOf" srcId="{0A92F00D-3A74-4F5C-8D23-160D658215F3}" destId="{CD7AF066-0ADC-40E3-853F-D40EA2B094AE}" srcOrd="1" destOrd="0" presId="urn:microsoft.com/office/officeart/2005/8/layout/hList9"/>
    <dgm:cxn modelId="{3DE8BB6C-29A5-4386-9314-CCD0375B8BFF}" type="presParOf" srcId="{0DE88407-D767-4158-91B4-68526CD8AF26}" destId="{0CF92B53-AE02-4A73-BE28-341147BFA026}" srcOrd="2" destOrd="0" presId="urn:microsoft.com/office/officeart/2005/8/layout/hList9"/>
    <dgm:cxn modelId="{8B8F13E6-81A0-478F-9529-B7F3909658AB}" type="presParOf" srcId="{0CF92B53-AE02-4A73-BE28-341147BFA026}" destId="{C54C8A35-5D48-42DE-9519-5D960D2815C3}" srcOrd="0" destOrd="0" presId="urn:microsoft.com/office/officeart/2005/8/layout/hList9"/>
    <dgm:cxn modelId="{CA59E6F7-5833-4B3B-8A63-FC0A5BCB71BC}" type="presParOf" srcId="{0CF92B53-AE02-4A73-BE28-341147BFA026}" destId="{4CC7578B-9AC2-4E29-99DA-D4D513EAB990}" srcOrd="1" destOrd="0" presId="urn:microsoft.com/office/officeart/2005/8/layout/hList9"/>
    <dgm:cxn modelId="{875CB9C8-10F3-40CB-887F-DB36E4378F4F}" type="presParOf" srcId="{F4861A11-ACB1-4A5F-98A6-C0838B5135E3}" destId="{5C9C1D97-A243-49F6-B08B-8FB621F48F33}" srcOrd="7" destOrd="0" presId="urn:microsoft.com/office/officeart/2005/8/layout/hList9"/>
    <dgm:cxn modelId="{A693A5BD-4F8D-4CEA-A0BD-EE60EB584B36}" type="presParOf" srcId="{F4861A11-ACB1-4A5F-98A6-C0838B5135E3}" destId="{9B886E07-2119-4401-99F8-C716F03EAF27}"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BAFA4FD-BCA4-4E7C-B707-017DD5E4BC3D}"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6E381762-281C-45EA-8F4B-3076865B1998}">
      <dgm:prSet phldrT="[Text]" phldr="0" custT="1"/>
      <dgm:spPr/>
      <dgm:t>
        <a:bodyPr/>
        <a:lstStyle/>
        <a:p>
          <a:pPr rtl="0"/>
          <a:r>
            <a:rPr lang="en-US" sz="1400" dirty="0">
              <a:latin typeface="Arial"/>
            </a:rPr>
            <a:t>Data Management &amp; Sharing Plan</a:t>
          </a:r>
          <a:endParaRPr lang="en-US" sz="1400" dirty="0"/>
        </a:p>
      </dgm:t>
    </dgm:pt>
    <dgm:pt modelId="{6AD370E6-6E98-4CA9-BB51-0FACC79CFF51}" type="parTrans" cxnId="{4781B86C-A1D5-44FC-A08D-AB02A2A1BF56}">
      <dgm:prSet/>
      <dgm:spPr/>
      <dgm:t>
        <a:bodyPr/>
        <a:lstStyle/>
        <a:p>
          <a:endParaRPr lang="en-US"/>
        </a:p>
      </dgm:t>
    </dgm:pt>
    <dgm:pt modelId="{24D48A72-05DC-46C8-8644-134C2164E31A}" type="sibTrans" cxnId="{4781B86C-A1D5-44FC-A08D-AB02A2A1BF56}">
      <dgm:prSet/>
      <dgm:spPr/>
      <dgm:t>
        <a:bodyPr/>
        <a:lstStyle/>
        <a:p>
          <a:endParaRPr lang="en-US"/>
        </a:p>
      </dgm:t>
    </dgm:pt>
    <dgm:pt modelId="{934D7378-FAA0-466E-B3AA-BCDF37D9C098}">
      <dgm:prSet phldrT="[Text]" phldr="0"/>
      <dgm:spPr/>
      <dgm:t>
        <a:bodyPr/>
        <a:lstStyle/>
        <a:p>
          <a:pPr rtl="0"/>
          <a:r>
            <a:rPr lang="en-US" dirty="0">
              <a:latin typeface="Arial"/>
            </a:rPr>
            <a:t>General description by project role</a:t>
          </a:r>
          <a:endParaRPr lang="en-US" dirty="0"/>
        </a:p>
      </dgm:t>
    </dgm:pt>
    <dgm:pt modelId="{EF9671BD-C55E-404C-9BC3-C9D4546D0182}" type="parTrans" cxnId="{01ED6FF6-683D-49FD-9F22-00EB035199C8}">
      <dgm:prSet/>
      <dgm:spPr/>
      <dgm:t>
        <a:bodyPr/>
        <a:lstStyle/>
        <a:p>
          <a:endParaRPr lang="en-US"/>
        </a:p>
      </dgm:t>
    </dgm:pt>
    <dgm:pt modelId="{03FCB565-5EBA-4381-9C95-D4E4CF2AA73E}" type="sibTrans" cxnId="{01ED6FF6-683D-49FD-9F22-00EB035199C8}">
      <dgm:prSet/>
      <dgm:spPr/>
      <dgm:t>
        <a:bodyPr/>
        <a:lstStyle/>
        <a:p>
          <a:endParaRPr lang="en-US"/>
        </a:p>
      </dgm:t>
    </dgm:pt>
    <dgm:pt modelId="{8CF8F115-9CB5-47FA-B692-48BA499D19C5}">
      <dgm:prSet phldrT="[Text]" phldr="0"/>
      <dgm:spPr/>
      <dgm:t>
        <a:bodyPr/>
        <a:lstStyle/>
        <a:p>
          <a:pPr rtl="0"/>
          <a:r>
            <a:rPr lang="en-US">
              <a:latin typeface="Arial"/>
            </a:rPr>
            <a:t>Avoid naming individuals other than the PI</a:t>
          </a:r>
          <a:endParaRPr lang="en-US"/>
        </a:p>
      </dgm:t>
    </dgm:pt>
    <dgm:pt modelId="{4B23FDF8-F5F1-488F-A0A4-38E55313A26C}" type="parTrans" cxnId="{97992100-4DF8-4AA1-9B89-8D65015E2565}">
      <dgm:prSet/>
      <dgm:spPr/>
      <dgm:t>
        <a:bodyPr/>
        <a:lstStyle/>
        <a:p>
          <a:endParaRPr lang="en-US"/>
        </a:p>
      </dgm:t>
    </dgm:pt>
    <dgm:pt modelId="{35275D45-EA74-406C-B62F-DCDADAAAB443}" type="sibTrans" cxnId="{97992100-4DF8-4AA1-9B89-8D65015E2565}">
      <dgm:prSet/>
      <dgm:spPr/>
      <dgm:t>
        <a:bodyPr/>
        <a:lstStyle/>
        <a:p>
          <a:endParaRPr lang="en-US"/>
        </a:p>
      </dgm:t>
    </dgm:pt>
    <dgm:pt modelId="{E0CA0D08-FCD9-4D38-B5F2-AD166F10BF8D}">
      <dgm:prSet phldrT="[Text]" phldr="0"/>
      <dgm:spPr/>
      <dgm:t>
        <a:bodyPr/>
        <a:lstStyle/>
        <a:p>
          <a:pPr rtl="0"/>
          <a:r>
            <a:rPr lang="en-US">
              <a:latin typeface="Arial"/>
            </a:rPr>
            <a:t>Scientific effort for Key and Other Personnel</a:t>
          </a:r>
          <a:endParaRPr lang="en-US"/>
        </a:p>
      </dgm:t>
    </dgm:pt>
    <dgm:pt modelId="{9CA43F41-1633-4B52-A656-CAC515698547}" type="parTrans" cxnId="{6EEBF453-2DCA-4BAE-997F-35F62567A8A5}">
      <dgm:prSet/>
      <dgm:spPr/>
      <dgm:t>
        <a:bodyPr/>
        <a:lstStyle/>
        <a:p>
          <a:endParaRPr lang="en-US"/>
        </a:p>
      </dgm:t>
    </dgm:pt>
    <dgm:pt modelId="{1F9E6D03-06FA-49F8-977F-E5D50C97A6EA}" type="sibTrans" cxnId="{6EEBF453-2DCA-4BAE-997F-35F62567A8A5}">
      <dgm:prSet/>
      <dgm:spPr/>
      <dgm:t>
        <a:bodyPr/>
        <a:lstStyle/>
        <a:p>
          <a:endParaRPr lang="en-US"/>
        </a:p>
      </dgm:t>
    </dgm:pt>
    <dgm:pt modelId="{CA419AB1-2CA5-4B77-A47A-5163E2AF29C1}">
      <dgm:prSet phldrT="[Text]" phldr="0"/>
      <dgm:spPr/>
      <dgm:t>
        <a:bodyPr/>
        <a:lstStyle/>
        <a:p>
          <a:pPr rtl="0"/>
          <a:r>
            <a:rPr lang="en-US">
              <a:latin typeface="Arial"/>
            </a:rPr>
            <a:t>Name data sharing personnel</a:t>
          </a:r>
          <a:endParaRPr lang="en-US"/>
        </a:p>
      </dgm:t>
    </dgm:pt>
    <dgm:pt modelId="{5BA9C265-6B9E-4BC6-BB81-48F708072F6F}" type="parTrans" cxnId="{8CB05D8B-D055-4FD9-BD6D-6E251B3E84F6}">
      <dgm:prSet/>
      <dgm:spPr/>
      <dgm:t>
        <a:bodyPr/>
        <a:lstStyle/>
        <a:p>
          <a:endParaRPr lang="en-US"/>
        </a:p>
      </dgm:t>
    </dgm:pt>
    <dgm:pt modelId="{7866B2D2-3FE4-44BC-853E-2724E868F6DA}" type="sibTrans" cxnId="{8CB05D8B-D055-4FD9-BD6D-6E251B3E84F6}">
      <dgm:prSet/>
      <dgm:spPr/>
      <dgm:t>
        <a:bodyPr/>
        <a:lstStyle/>
        <a:p>
          <a:endParaRPr lang="en-US"/>
        </a:p>
      </dgm:t>
    </dgm:pt>
    <dgm:pt modelId="{6C1DC723-A454-4FD6-8ED8-DFD799B775F1}">
      <dgm:prSet phldr="0"/>
      <dgm:spPr/>
      <dgm:t>
        <a:bodyPr/>
        <a:lstStyle/>
        <a:p>
          <a:pPr rtl="0"/>
          <a:r>
            <a:rPr lang="en-US">
              <a:latin typeface="Arial"/>
            </a:rPr>
            <a:t>Prevents having to update plan for staff changes</a:t>
          </a:r>
        </a:p>
      </dgm:t>
    </dgm:pt>
    <dgm:pt modelId="{9364CC89-DCCC-40D3-932F-BD0047E61832}" type="parTrans" cxnId="{87A8A768-99DC-4269-88D1-6A7D970F87FA}">
      <dgm:prSet/>
      <dgm:spPr/>
      <dgm:t>
        <a:bodyPr/>
        <a:lstStyle/>
        <a:p>
          <a:endParaRPr lang="en-US"/>
        </a:p>
      </dgm:t>
    </dgm:pt>
    <dgm:pt modelId="{38579C73-0AB9-4BA6-B3FD-B8D554CFE72E}" type="sibTrans" cxnId="{87A8A768-99DC-4269-88D1-6A7D970F87FA}">
      <dgm:prSet/>
      <dgm:spPr/>
      <dgm:t>
        <a:bodyPr/>
        <a:lstStyle/>
        <a:p>
          <a:endParaRPr lang="en-US"/>
        </a:p>
      </dgm:t>
    </dgm:pt>
    <dgm:pt modelId="{EAAA2123-A593-426B-8CAC-1CEB55DF61DA}">
      <dgm:prSet phldr="0"/>
      <dgm:spPr/>
      <dgm:t>
        <a:bodyPr/>
        <a:lstStyle/>
        <a:p>
          <a:pPr rtl="0"/>
          <a:r>
            <a:rPr lang="en-US">
              <a:latin typeface="Arial"/>
            </a:rPr>
            <a:t>Budget and justification are peer reviewed</a:t>
          </a:r>
        </a:p>
      </dgm:t>
    </dgm:pt>
    <dgm:pt modelId="{A42F4B7C-7734-484A-B5C3-560DBD7F3E02}" type="parTrans" cxnId="{D89AE53E-8D18-4FF5-9C0F-E04E097932BA}">
      <dgm:prSet/>
      <dgm:spPr/>
      <dgm:t>
        <a:bodyPr/>
        <a:lstStyle/>
        <a:p>
          <a:endParaRPr lang="en-US"/>
        </a:p>
      </dgm:t>
    </dgm:pt>
    <dgm:pt modelId="{98895AE4-2B7C-4719-A6F8-5E374E0802D6}" type="sibTrans" cxnId="{D89AE53E-8D18-4FF5-9C0F-E04E097932BA}">
      <dgm:prSet/>
      <dgm:spPr/>
      <dgm:t>
        <a:bodyPr/>
        <a:lstStyle/>
        <a:p>
          <a:endParaRPr lang="en-US"/>
        </a:p>
      </dgm:t>
    </dgm:pt>
    <dgm:pt modelId="{1EDAC734-F9C3-46A9-B524-313BC05952AE}">
      <dgm:prSet phldrT="[Text]" phldr="0" custT="1"/>
      <dgm:spPr/>
      <dgm:t>
        <a:bodyPr/>
        <a:lstStyle/>
        <a:p>
          <a:pPr rtl="0"/>
          <a:r>
            <a:rPr lang="en-US" sz="1400" dirty="0">
              <a:latin typeface="Arial"/>
            </a:rPr>
            <a:t>Budget Justification</a:t>
          </a:r>
          <a:endParaRPr lang="en-US" sz="1400" dirty="0"/>
        </a:p>
      </dgm:t>
    </dgm:pt>
    <dgm:pt modelId="{D073AD02-0380-4715-A7D1-2FBDB30A53A2}" type="sibTrans" cxnId="{BB8A8705-4E3F-4A31-AEF3-76E695FB4A2C}">
      <dgm:prSet/>
      <dgm:spPr/>
      <dgm:t>
        <a:bodyPr/>
        <a:lstStyle/>
        <a:p>
          <a:endParaRPr lang="en-US"/>
        </a:p>
      </dgm:t>
    </dgm:pt>
    <dgm:pt modelId="{320122D7-C903-4C06-AC29-F66A9D65BC96}" type="parTrans" cxnId="{BB8A8705-4E3F-4A31-AEF3-76E695FB4A2C}">
      <dgm:prSet/>
      <dgm:spPr/>
      <dgm:t>
        <a:bodyPr/>
        <a:lstStyle/>
        <a:p>
          <a:endParaRPr lang="en-US"/>
        </a:p>
      </dgm:t>
    </dgm:pt>
    <dgm:pt modelId="{0D895253-49C7-4B9C-BD36-F978C14FE873}" type="pres">
      <dgm:prSet presAssocID="{5BAFA4FD-BCA4-4E7C-B707-017DD5E4BC3D}" presName="list" presStyleCnt="0">
        <dgm:presLayoutVars>
          <dgm:dir/>
          <dgm:animLvl val="lvl"/>
        </dgm:presLayoutVars>
      </dgm:prSet>
      <dgm:spPr/>
    </dgm:pt>
    <dgm:pt modelId="{486945BF-5849-40A5-B019-0FBFE550332C}" type="pres">
      <dgm:prSet presAssocID="{1EDAC734-F9C3-46A9-B524-313BC05952AE}" presName="posSpace" presStyleCnt="0"/>
      <dgm:spPr/>
    </dgm:pt>
    <dgm:pt modelId="{AAC695DA-8122-490E-82F4-9D1C40AC7EE2}" type="pres">
      <dgm:prSet presAssocID="{1EDAC734-F9C3-46A9-B524-313BC05952AE}" presName="vertFlow" presStyleCnt="0"/>
      <dgm:spPr/>
    </dgm:pt>
    <dgm:pt modelId="{54BFCADD-2DF2-4E85-9EE4-1E380A73BE7F}" type="pres">
      <dgm:prSet presAssocID="{1EDAC734-F9C3-46A9-B524-313BC05952AE}" presName="topSpace" presStyleCnt="0"/>
      <dgm:spPr/>
    </dgm:pt>
    <dgm:pt modelId="{80813F06-BA73-414A-8665-9B46DBCB9604}" type="pres">
      <dgm:prSet presAssocID="{1EDAC734-F9C3-46A9-B524-313BC05952AE}" presName="firstComp" presStyleCnt="0"/>
      <dgm:spPr/>
    </dgm:pt>
    <dgm:pt modelId="{93FF378E-99F2-4168-ABB4-4AAFB22E8864}" type="pres">
      <dgm:prSet presAssocID="{1EDAC734-F9C3-46A9-B524-313BC05952AE}" presName="firstChild" presStyleLbl="bgAccFollowNode1" presStyleIdx="0" presStyleCnt="6"/>
      <dgm:spPr/>
    </dgm:pt>
    <dgm:pt modelId="{6B53D148-F735-480D-90DA-F880B14B065F}" type="pres">
      <dgm:prSet presAssocID="{1EDAC734-F9C3-46A9-B524-313BC05952AE}" presName="firstChildTx" presStyleLbl="bgAccFollowNode1" presStyleIdx="0" presStyleCnt="6">
        <dgm:presLayoutVars>
          <dgm:bulletEnabled val="1"/>
        </dgm:presLayoutVars>
      </dgm:prSet>
      <dgm:spPr/>
    </dgm:pt>
    <dgm:pt modelId="{CAF1E1F0-5B59-47CF-AC3A-40434DFD1D6F}" type="pres">
      <dgm:prSet presAssocID="{CA419AB1-2CA5-4B77-A47A-5163E2AF29C1}" presName="comp" presStyleCnt="0"/>
      <dgm:spPr/>
    </dgm:pt>
    <dgm:pt modelId="{5AC974E2-4574-4D2D-B8B6-02417F5F7BAD}" type="pres">
      <dgm:prSet presAssocID="{CA419AB1-2CA5-4B77-A47A-5163E2AF29C1}" presName="child" presStyleLbl="bgAccFollowNode1" presStyleIdx="1" presStyleCnt="6"/>
      <dgm:spPr/>
    </dgm:pt>
    <dgm:pt modelId="{F1D862A1-A786-43C3-A5DB-1DCAADAE181E}" type="pres">
      <dgm:prSet presAssocID="{CA419AB1-2CA5-4B77-A47A-5163E2AF29C1}" presName="childTx" presStyleLbl="bgAccFollowNode1" presStyleIdx="1" presStyleCnt="6">
        <dgm:presLayoutVars>
          <dgm:bulletEnabled val="1"/>
        </dgm:presLayoutVars>
      </dgm:prSet>
      <dgm:spPr/>
    </dgm:pt>
    <dgm:pt modelId="{0DEF8F7F-2573-49FA-A16B-F74D611B5BF3}" type="pres">
      <dgm:prSet presAssocID="{EAAA2123-A593-426B-8CAC-1CEB55DF61DA}" presName="comp" presStyleCnt="0"/>
      <dgm:spPr/>
    </dgm:pt>
    <dgm:pt modelId="{B454301C-7654-46F6-AE4E-9A767570983D}" type="pres">
      <dgm:prSet presAssocID="{EAAA2123-A593-426B-8CAC-1CEB55DF61DA}" presName="child" presStyleLbl="bgAccFollowNode1" presStyleIdx="2" presStyleCnt="6"/>
      <dgm:spPr/>
    </dgm:pt>
    <dgm:pt modelId="{1F172EA9-2BBD-4FE4-9014-5C9B9BEC9569}" type="pres">
      <dgm:prSet presAssocID="{EAAA2123-A593-426B-8CAC-1CEB55DF61DA}" presName="childTx" presStyleLbl="bgAccFollowNode1" presStyleIdx="2" presStyleCnt="6">
        <dgm:presLayoutVars>
          <dgm:bulletEnabled val="1"/>
        </dgm:presLayoutVars>
      </dgm:prSet>
      <dgm:spPr/>
    </dgm:pt>
    <dgm:pt modelId="{5C8DD44D-A981-4E5A-829E-FBD21EB6ADE2}" type="pres">
      <dgm:prSet presAssocID="{1EDAC734-F9C3-46A9-B524-313BC05952AE}" presName="negSpace" presStyleCnt="0"/>
      <dgm:spPr/>
    </dgm:pt>
    <dgm:pt modelId="{2C77D911-6F95-452E-88DE-CBB3AE6BDA70}" type="pres">
      <dgm:prSet presAssocID="{1EDAC734-F9C3-46A9-B524-313BC05952AE}" presName="circle" presStyleLbl="node1" presStyleIdx="0" presStyleCnt="2" custScaleX="121563" custScaleY="118688" custLinFactNeighborX="-13000"/>
      <dgm:spPr/>
    </dgm:pt>
    <dgm:pt modelId="{5BE45CC9-ECBC-C445-8AD7-C09858EA2EEE}" type="pres">
      <dgm:prSet presAssocID="{D073AD02-0380-4715-A7D1-2FBDB30A53A2}" presName="transSpace" presStyleCnt="0"/>
      <dgm:spPr/>
    </dgm:pt>
    <dgm:pt modelId="{DD57E515-05FB-458D-A869-E63F03573FB3}" type="pres">
      <dgm:prSet presAssocID="{6E381762-281C-45EA-8F4B-3076865B1998}" presName="posSpace" presStyleCnt="0"/>
      <dgm:spPr/>
    </dgm:pt>
    <dgm:pt modelId="{2B59888F-F06E-47BC-B083-107001C0FFE2}" type="pres">
      <dgm:prSet presAssocID="{6E381762-281C-45EA-8F4B-3076865B1998}" presName="vertFlow" presStyleCnt="0"/>
      <dgm:spPr/>
    </dgm:pt>
    <dgm:pt modelId="{E566F8EE-BA00-419B-B79C-02386E337ED0}" type="pres">
      <dgm:prSet presAssocID="{6E381762-281C-45EA-8F4B-3076865B1998}" presName="topSpace" presStyleCnt="0"/>
      <dgm:spPr/>
    </dgm:pt>
    <dgm:pt modelId="{8DE552CE-40A7-46BC-B8D9-D92571128A9A}" type="pres">
      <dgm:prSet presAssocID="{6E381762-281C-45EA-8F4B-3076865B1998}" presName="firstComp" presStyleCnt="0"/>
      <dgm:spPr/>
    </dgm:pt>
    <dgm:pt modelId="{02AFB9B9-57B1-437C-A20E-C9C12FBC1341}" type="pres">
      <dgm:prSet presAssocID="{6E381762-281C-45EA-8F4B-3076865B1998}" presName="firstChild" presStyleLbl="bgAccFollowNode1" presStyleIdx="3" presStyleCnt="6"/>
      <dgm:spPr/>
    </dgm:pt>
    <dgm:pt modelId="{804526A8-1297-4E5F-9942-09F8039D806B}" type="pres">
      <dgm:prSet presAssocID="{6E381762-281C-45EA-8F4B-3076865B1998}" presName="firstChildTx" presStyleLbl="bgAccFollowNode1" presStyleIdx="3" presStyleCnt="6">
        <dgm:presLayoutVars>
          <dgm:bulletEnabled val="1"/>
        </dgm:presLayoutVars>
      </dgm:prSet>
      <dgm:spPr/>
    </dgm:pt>
    <dgm:pt modelId="{AD17F646-AC5D-4FE1-98C9-5EA1A53210BA}" type="pres">
      <dgm:prSet presAssocID="{8CF8F115-9CB5-47FA-B692-48BA499D19C5}" presName="comp" presStyleCnt="0"/>
      <dgm:spPr/>
    </dgm:pt>
    <dgm:pt modelId="{F3E449FE-7C04-42E1-A32C-A8B1FE0F3DAD}" type="pres">
      <dgm:prSet presAssocID="{8CF8F115-9CB5-47FA-B692-48BA499D19C5}" presName="child" presStyleLbl="bgAccFollowNode1" presStyleIdx="4" presStyleCnt="6"/>
      <dgm:spPr/>
    </dgm:pt>
    <dgm:pt modelId="{697126B8-909B-422E-BF3B-C95CA3AECC9D}" type="pres">
      <dgm:prSet presAssocID="{8CF8F115-9CB5-47FA-B692-48BA499D19C5}" presName="childTx" presStyleLbl="bgAccFollowNode1" presStyleIdx="4" presStyleCnt="6">
        <dgm:presLayoutVars>
          <dgm:bulletEnabled val="1"/>
        </dgm:presLayoutVars>
      </dgm:prSet>
      <dgm:spPr/>
    </dgm:pt>
    <dgm:pt modelId="{ED066C21-F038-4DDE-AB81-361845C19A84}" type="pres">
      <dgm:prSet presAssocID="{6C1DC723-A454-4FD6-8ED8-DFD799B775F1}" presName="comp" presStyleCnt="0"/>
      <dgm:spPr/>
    </dgm:pt>
    <dgm:pt modelId="{95AEECE1-3928-46D6-8970-044F735D02DF}" type="pres">
      <dgm:prSet presAssocID="{6C1DC723-A454-4FD6-8ED8-DFD799B775F1}" presName="child" presStyleLbl="bgAccFollowNode1" presStyleIdx="5" presStyleCnt="6"/>
      <dgm:spPr/>
    </dgm:pt>
    <dgm:pt modelId="{40B4FFCA-BF91-4272-AFB2-8DD09764D403}" type="pres">
      <dgm:prSet presAssocID="{6C1DC723-A454-4FD6-8ED8-DFD799B775F1}" presName="childTx" presStyleLbl="bgAccFollowNode1" presStyleIdx="5" presStyleCnt="6">
        <dgm:presLayoutVars>
          <dgm:bulletEnabled val="1"/>
        </dgm:presLayoutVars>
      </dgm:prSet>
      <dgm:spPr/>
    </dgm:pt>
    <dgm:pt modelId="{272DD423-BA66-468D-B15F-36B6E3562B9B}" type="pres">
      <dgm:prSet presAssocID="{6E381762-281C-45EA-8F4B-3076865B1998}" presName="negSpace" presStyleCnt="0"/>
      <dgm:spPr/>
    </dgm:pt>
    <dgm:pt modelId="{B887437D-20B4-47A1-8F46-91C8E26618F5}" type="pres">
      <dgm:prSet presAssocID="{6E381762-281C-45EA-8F4B-3076865B1998}" presName="circle" presStyleLbl="node1" presStyleIdx="1" presStyleCnt="2" custScaleX="121563" custScaleY="118688" custLinFactNeighborX="-8476" custLinFactNeighborY="586"/>
      <dgm:spPr/>
    </dgm:pt>
  </dgm:ptLst>
  <dgm:cxnLst>
    <dgm:cxn modelId="{97992100-4DF8-4AA1-9B89-8D65015E2565}" srcId="{6E381762-281C-45EA-8F4B-3076865B1998}" destId="{8CF8F115-9CB5-47FA-B692-48BA499D19C5}" srcOrd="1" destOrd="0" parTransId="{4B23FDF8-F5F1-488F-A0A4-38E55313A26C}" sibTransId="{35275D45-EA74-406C-B62F-DCDADAAAB443}"/>
    <dgm:cxn modelId="{BB8A8705-4E3F-4A31-AEF3-76E695FB4A2C}" srcId="{5BAFA4FD-BCA4-4E7C-B707-017DD5E4BC3D}" destId="{1EDAC734-F9C3-46A9-B524-313BC05952AE}" srcOrd="0" destOrd="0" parTransId="{320122D7-C903-4C06-AC29-F66A9D65BC96}" sibTransId="{D073AD02-0380-4715-A7D1-2FBDB30A53A2}"/>
    <dgm:cxn modelId="{CD7FF014-954A-B14E-A34B-EE533AD4EE6A}" type="presOf" srcId="{6C1DC723-A454-4FD6-8ED8-DFD799B775F1}" destId="{40B4FFCA-BF91-4272-AFB2-8DD09764D403}" srcOrd="1" destOrd="0" presId="urn:microsoft.com/office/officeart/2005/8/layout/hList9"/>
    <dgm:cxn modelId="{C72BEE22-13FF-114E-86E5-B90133F6232E}" type="presOf" srcId="{934D7378-FAA0-466E-B3AA-BCDF37D9C098}" destId="{02AFB9B9-57B1-437C-A20E-C9C12FBC1341}" srcOrd="0" destOrd="0" presId="urn:microsoft.com/office/officeart/2005/8/layout/hList9"/>
    <dgm:cxn modelId="{D89AE53E-8D18-4FF5-9C0F-E04E097932BA}" srcId="{1EDAC734-F9C3-46A9-B524-313BC05952AE}" destId="{EAAA2123-A593-426B-8CAC-1CEB55DF61DA}" srcOrd="2" destOrd="0" parTransId="{A42F4B7C-7734-484A-B5C3-560DBD7F3E02}" sibTransId="{98895AE4-2B7C-4719-A6F8-5E374E0802D6}"/>
    <dgm:cxn modelId="{393C1B44-CB11-5E4F-B94E-639055A6B0FB}" type="presOf" srcId="{1EDAC734-F9C3-46A9-B524-313BC05952AE}" destId="{2C77D911-6F95-452E-88DE-CBB3AE6BDA70}" srcOrd="0" destOrd="0" presId="urn:microsoft.com/office/officeart/2005/8/layout/hList9"/>
    <dgm:cxn modelId="{6EEBF453-2DCA-4BAE-997F-35F62567A8A5}" srcId="{1EDAC734-F9C3-46A9-B524-313BC05952AE}" destId="{E0CA0D08-FCD9-4D38-B5F2-AD166F10BF8D}" srcOrd="0" destOrd="0" parTransId="{9CA43F41-1633-4B52-A656-CAC515698547}" sibTransId="{1F9E6D03-06FA-49F8-977F-E5D50C97A6EA}"/>
    <dgm:cxn modelId="{268E9F68-2717-2940-8E65-8F06562D0C1C}" type="presOf" srcId="{E0CA0D08-FCD9-4D38-B5F2-AD166F10BF8D}" destId="{93FF378E-99F2-4168-ABB4-4AAFB22E8864}" srcOrd="0" destOrd="0" presId="urn:microsoft.com/office/officeart/2005/8/layout/hList9"/>
    <dgm:cxn modelId="{87A8A768-99DC-4269-88D1-6A7D970F87FA}" srcId="{6E381762-281C-45EA-8F4B-3076865B1998}" destId="{6C1DC723-A454-4FD6-8ED8-DFD799B775F1}" srcOrd="2" destOrd="0" parTransId="{9364CC89-DCCC-40D3-932F-BD0047E61832}" sibTransId="{38579C73-0AB9-4BA6-B3FD-B8D554CFE72E}"/>
    <dgm:cxn modelId="{FD1C0F6C-32AD-E449-A7DF-88824F319398}" type="presOf" srcId="{934D7378-FAA0-466E-B3AA-BCDF37D9C098}" destId="{804526A8-1297-4E5F-9942-09F8039D806B}" srcOrd="1" destOrd="0" presId="urn:microsoft.com/office/officeart/2005/8/layout/hList9"/>
    <dgm:cxn modelId="{4781B86C-A1D5-44FC-A08D-AB02A2A1BF56}" srcId="{5BAFA4FD-BCA4-4E7C-B707-017DD5E4BC3D}" destId="{6E381762-281C-45EA-8F4B-3076865B1998}" srcOrd="1" destOrd="0" parTransId="{6AD370E6-6E98-4CA9-BB51-0FACC79CFF51}" sibTransId="{24D48A72-05DC-46C8-8644-134C2164E31A}"/>
    <dgm:cxn modelId="{744A2F6D-5786-3346-BFCF-7726FB96AAE3}" type="presOf" srcId="{EAAA2123-A593-426B-8CAC-1CEB55DF61DA}" destId="{B454301C-7654-46F6-AE4E-9A767570983D}" srcOrd="0" destOrd="0" presId="urn:microsoft.com/office/officeart/2005/8/layout/hList9"/>
    <dgm:cxn modelId="{E445C96F-AA94-224A-A065-967A36CABA7D}" type="presOf" srcId="{CA419AB1-2CA5-4B77-A47A-5163E2AF29C1}" destId="{F1D862A1-A786-43C3-A5DB-1DCAADAE181E}" srcOrd="1" destOrd="0" presId="urn:microsoft.com/office/officeart/2005/8/layout/hList9"/>
    <dgm:cxn modelId="{0227CE72-6BD2-524B-8449-3A05BE36BF3C}" type="presOf" srcId="{E0CA0D08-FCD9-4D38-B5F2-AD166F10BF8D}" destId="{6B53D148-F735-480D-90DA-F880B14B065F}" srcOrd="1" destOrd="0" presId="urn:microsoft.com/office/officeart/2005/8/layout/hList9"/>
    <dgm:cxn modelId="{4E293673-19C2-1748-A2C0-8025C52A9CCB}" type="presOf" srcId="{6E381762-281C-45EA-8F4B-3076865B1998}" destId="{B887437D-20B4-47A1-8F46-91C8E26618F5}" srcOrd="0" destOrd="0" presId="urn:microsoft.com/office/officeart/2005/8/layout/hList9"/>
    <dgm:cxn modelId="{8CB05D8B-D055-4FD9-BD6D-6E251B3E84F6}" srcId="{1EDAC734-F9C3-46A9-B524-313BC05952AE}" destId="{CA419AB1-2CA5-4B77-A47A-5163E2AF29C1}" srcOrd="1" destOrd="0" parTransId="{5BA9C265-6B9E-4BC6-BB81-48F708072F6F}" sibTransId="{7866B2D2-3FE4-44BC-853E-2724E868F6DA}"/>
    <dgm:cxn modelId="{890F878C-9BAE-9147-9A15-57CCCAFE509F}" type="presOf" srcId="{CA419AB1-2CA5-4B77-A47A-5163E2AF29C1}" destId="{5AC974E2-4574-4D2D-B8B6-02417F5F7BAD}" srcOrd="0" destOrd="0" presId="urn:microsoft.com/office/officeart/2005/8/layout/hList9"/>
    <dgm:cxn modelId="{021060B8-DEFE-9D43-A464-F73F8DEA08EE}" type="presOf" srcId="{6C1DC723-A454-4FD6-8ED8-DFD799B775F1}" destId="{95AEECE1-3928-46D6-8970-044F735D02DF}" srcOrd="0" destOrd="0" presId="urn:microsoft.com/office/officeart/2005/8/layout/hList9"/>
    <dgm:cxn modelId="{8346D2C9-729F-8949-9127-526835FB3996}" type="presOf" srcId="{8CF8F115-9CB5-47FA-B692-48BA499D19C5}" destId="{F3E449FE-7C04-42E1-A32C-A8B1FE0F3DAD}" srcOrd="0" destOrd="0" presId="urn:microsoft.com/office/officeart/2005/8/layout/hList9"/>
    <dgm:cxn modelId="{3301B7D3-50A2-4730-8DC3-27D4F8B4805D}" type="presOf" srcId="{5BAFA4FD-BCA4-4E7C-B707-017DD5E4BC3D}" destId="{0D895253-49C7-4B9C-BD36-F978C14FE873}" srcOrd="0" destOrd="0" presId="urn:microsoft.com/office/officeart/2005/8/layout/hList9"/>
    <dgm:cxn modelId="{5340AFDE-B5A4-A849-A944-D80FC75B8A29}" type="presOf" srcId="{8CF8F115-9CB5-47FA-B692-48BA499D19C5}" destId="{697126B8-909B-422E-BF3B-C95CA3AECC9D}" srcOrd="1" destOrd="0" presId="urn:microsoft.com/office/officeart/2005/8/layout/hList9"/>
    <dgm:cxn modelId="{01ED6FF6-683D-49FD-9F22-00EB035199C8}" srcId="{6E381762-281C-45EA-8F4B-3076865B1998}" destId="{934D7378-FAA0-466E-B3AA-BCDF37D9C098}" srcOrd="0" destOrd="0" parTransId="{EF9671BD-C55E-404C-9BC3-C9D4546D0182}" sibTransId="{03FCB565-5EBA-4381-9C95-D4E4CF2AA73E}"/>
    <dgm:cxn modelId="{A47754F9-4E9C-FF46-B7ED-93D56C10176C}" type="presOf" srcId="{EAAA2123-A593-426B-8CAC-1CEB55DF61DA}" destId="{1F172EA9-2BBD-4FE4-9014-5C9B9BEC9569}" srcOrd="1" destOrd="0" presId="urn:microsoft.com/office/officeart/2005/8/layout/hList9"/>
    <dgm:cxn modelId="{9C712490-0B27-5642-9C1C-EE1A04052E57}" type="presParOf" srcId="{0D895253-49C7-4B9C-BD36-F978C14FE873}" destId="{486945BF-5849-40A5-B019-0FBFE550332C}" srcOrd="0" destOrd="0" presId="urn:microsoft.com/office/officeart/2005/8/layout/hList9"/>
    <dgm:cxn modelId="{2476FBA7-9FE4-2A4E-B075-3719EA308C57}" type="presParOf" srcId="{0D895253-49C7-4B9C-BD36-F978C14FE873}" destId="{AAC695DA-8122-490E-82F4-9D1C40AC7EE2}" srcOrd="1" destOrd="0" presId="urn:microsoft.com/office/officeart/2005/8/layout/hList9"/>
    <dgm:cxn modelId="{065AB308-6687-A04E-9A40-76C2436AB514}" type="presParOf" srcId="{AAC695DA-8122-490E-82F4-9D1C40AC7EE2}" destId="{54BFCADD-2DF2-4E85-9EE4-1E380A73BE7F}" srcOrd="0" destOrd="0" presId="urn:microsoft.com/office/officeart/2005/8/layout/hList9"/>
    <dgm:cxn modelId="{833BC5ED-AD7D-3046-A99F-88A15D8BBF5B}" type="presParOf" srcId="{AAC695DA-8122-490E-82F4-9D1C40AC7EE2}" destId="{80813F06-BA73-414A-8665-9B46DBCB9604}" srcOrd="1" destOrd="0" presId="urn:microsoft.com/office/officeart/2005/8/layout/hList9"/>
    <dgm:cxn modelId="{0F2AAC48-A8EA-864F-A9CE-5C6FB62437A0}" type="presParOf" srcId="{80813F06-BA73-414A-8665-9B46DBCB9604}" destId="{93FF378E-99F2-4168-ABB4-4AAFB22E8864}" srcOrd="0" destOrd="0" presId="urn:microsoft.com/office/officeart/2005/8/layout/hList9"/>
    <dgm:cxn modelId="{105252D4-9C89-5149-A0A5-451008B683F4}" type="presParOf" srcId="{80813F06-BA73-414A-8665-9B46DBCB9604}" destId="{6B53D148-F735-480D-90DA-F880B14B065F}" srcOrd="1" destOrd="0" presId="urn:microsoft.com/office/officeart/2005/8/layout/hList9"/>
    <dgm:cxn modelId="{0C4E438D-A742-184C-81D5-E59E634C57EF}" type="presParOf" srcId="{AAC695DA-8122-490E-82F4-9D1C40AC7EE2}" destId="{CAF1E1F0-5B59-47CF-AC3A-40434DFD1D6F}" srcOrd="2" destOrd="0" presId="urn:microsoft.com/office/officeart/2005/8/layout/hList9"/>
    <dgm:cxn modelId="{F5E82114-78AE-4240-9375-7D882DABB56D}" type="presParOf" srcId="{CAF1E1F0-5B59-47CF-AC3A-40434DFD1D6F}" destId="{5AC974E2-4574-4D2D-B8B6-02417F5F7BAD}" srcOrd="0" destOrd="0" presId="urn:microsoft.com/office/officeart/2005/8/layout/hList9"/>
    <dgm:cxn modelId="{B4D4B493-B7B0-7B44-8641-8E41E1F6AD90}" type="presParOf" srcId="{CAF1E1F0-5B59-47CF-AC3A-40434DFD1D6F}" destId="{F1D862A1-A786-43C3-A5DB-1DCAADAE181E}" srcOrd="1" destOrd="0" presId="urn:microsoft.com/office/officeart/2005/8/layout/hList9"/>
    <dgm:cxn modelId="{CADD3166-DBC9-D947-9E93-E373860A9F4E}" type="presParOf" srcId="{AAC695DA-8122-490E-82F4-9D1C40AC7EE2}" destId="{0DEF8F7F-2573-49FA-A16B-F74D611B5BF3}" srcOrd="3" destOrd="0" presId="urn:microsoft.com/office/officeart/2005/8/layout/hList9"/>
    <dgm:cxn modelId="{23E459DB-6E6F-0D4A-86C7-7964B2CF4BF7}" type="presParOf" srcId="{0DEF8F7F-2573-49FA-A16B-F74D611B5BF3}" destId="{B454301C-7654-46F6-AE4E-9A767570983D}" srcOrd="0" destOrd="0" presId="urn:microsoft.com/office/officeart/2005/8/layout/hList9"/>
    <dgm:cxn modelId="{80D91BDF-31C5-D64E-900E-E94E828830AB}" type="presParOf" srcId="{0DEF8F7F-2573-49FA-A16B-F74D611B5BF3}" destId="{1F172EA9-2BBD-4FE4-9014-5C9B9BEC9569}" srcOrd="1" destOrd="0" presId="urn:microsoft.com/office/officeart/2005/8/layout/hList9"/>
    <dgm:cxn modelId="{693C362A-F538-7648-B47E-43FB738459EC}" type="presParOf" srcId="{0D895253-49C7-4B9C-BD36-F978C14FE873}" destId="{5C8DD44D-A981-4E5A-829E-FBD21EB6ADE2}" srcOrd="2" destOrd="0" presId="urn:microsoft.com/office/officeart/2005/8/layout/hList9"/>
    <dgm:cxn modelId="{D65F36BA-4ABF-AC4D-A90E-1BC03A3AD3C2}" type="presParOf" srcId="{0D895253-49C7-4B9C-BD36-F978C14FE873}" destId="{2C77D911-6F95-452E-88DE-CBB3AE6BDA70}" srcOrd="3" destOrd="0" presId="urn:microsoft.com/office/officeart/2005/8/layout/hList9"/>
    <dgm:cxn modelId="{4E4538C3-A3B6-1D4B-B0D4-83816283B9BF}" type="presParOf" srcId="{0D895253-49C7-4B9C-BD36-F978C14FE873}" destId="{5BE45CC9-ECBC-C445-8AD7-C09858EA2EEE}" srcOrd="4" destOrd="0" presId="urn:microsoft.com/office/officeart/2005/8/layout/hList9"/>
    <dgm:cxn modelId="{65091739-8758-754F-AF44-D1D0388A6D5D}" type="presParOf" srcId="{0D895253-49C7-4B9C-BD36-F978C14FE873}" destId="{DD57E515-05FB-458D-A869-E63F03573FB3}" srcOrd="5" destOrd="0" presId="urn:microsoft.com/office/officeart/2005/8/layout/hList9"/>
    <dgm:cxn modelId="{4B791E23-4363-F644-B4F9-B32F113B8AD0}" type="presParOf" srcId="{0D895253-49C7-4B9C-BD36-F978C14FE873}" destId="{2B59888F-F06E-47BC-B083-107001C0FFE2}" srcOrd="6" destOrd="0" presId="urn:microsoft.com/office/officeart/2005/8/layout/hList9"/>
    <dgm:cxn modelId="{7C0F7E25-E7CC-4E46-B9E5-A95D0F672536}" type="presParOf" srcId="{2B59888F-F06E-47BC-B083-107001C0FFE2}" destId="{E566F8EE-BA00-419B-B79C-02386E337ED0}" srcOrd="0" destOrd="0" presId="urn:microsoft.com/office/officeart/2005/8/layout/hList9"/>
    <dgm:cxn modelId="{CDF32234-A246-1F49-819E-FF2B896DE926}" type="presParOf" srcId="{2B59888F-F06E-47BC-B083-107001C0FFE2}" destId="{8DE552CE-40A7-46BC-B8D9-D92571128A9A}" srcOrd="1" destOrd="0" presId="urn:microsoft.com/office/officeart/2005/8/layout/hList9"/>
    <dgm:cxn modelId="{D344C0E7-1BE3-434E-A67B-BA77DD4F1F6B}" type="presParOf" srcId="{8DE552CE-40A7-46BC-B8D9-D92571128A9A}" destId="{02AFB9B9-57B1-437C-A20E-C9C12FBC1341}" srcOrd="0" destOrd="0" presId="urn:microsoft.com/office/officeart/2005/8/layout/hList9"/>
    <dgm:cxn modelId="{4509D7BA-2981-7144-877E-BED9901389F9}" type="presParOf" srcId="{8DE552CE-40A7-46BC-B8D9-D92571128A9A}" destId="{804526A8-1297-4E5F-9942-09F8039D806B}" srcOrd="1" destOrd="0" presId="urn:microsoft.com/office/officeart/2005/8/layout/hList9"/>
    <dgm:cxn modelId="{68216B94-9388-D045-B980-5041923D3130}" type="presParOf" srcId="{2B59888F-F06E-47BC-B083-107001C0FFE2}" destId="{AD17F646-AC5D-4FE1-98C9-5EA1A53210BA}" srcOrd="2" destOrd="0" presId="urn:microsoft.com/office/officeart/2005/8/layout/hList9"/>
    <dgm:cxn modelId="{81EDED2A-9459-2D4E-955C-958DE0F9BCAE}" type="presParOf" srcId="{AD17F646-AC5D-4FE1-98C9-5EA1A53210BA}" destId="{F3E449FE-7C04-42E1-A32C-A8B1FE0F3DAD}" srcOrd="0" destOrd="0" presId="urn:microsoft.com/office/officeart/2005/8/layout/hList9"/>
    <dgm:cxn modelId="{AAEBE019-6A7B-184E-A44A-CBEA141C2473}" type="presParOf" srcId="{AD17F646-AC5D-4FE1-98C9-5EA1A53210BA}" destId="{697126B8-909B-422E-BF3B-C95CA3AECC9D}" srcOrd="1" destOrd="0" presId="urn:microsoft.com/office/officeart/2005/8/layout/hList9"/>
    <dgm:cxn modelId="{E6318CBE-548D-9A40-BFD9-BB76166F95C8}" type="presParOf" srcId="{2B59888F-F06E-47BC-B083-107001C0FFE2}" destId="{ED066C21-F038-4DDE-AB81-361845C19A84}" srcOrd="3" destOrd="0" presId="urn:microsoft.com/office/officeart/2005/8/layout/hList9"/>
    <dgm:cxn modelId="{0F3AC5A3-0221-EC41-9D2D-0FA664F63560}" type="presParOf" srcId="{ED066C21-F038-4DDE-AB81-361845C19A84}" destId="{95AEECE1-3928-46D6-8970-044F735D02DF}" srcOrd="0" destOrd="0" presId="urn:microsoft.com/office/officeart/2005/8/layout/hList9"/>
    <dgm:cxn modelId="{8D4F1F7E-3663-A146-BFAF-34127C66D7BD}" type="presParOf" srcId="{ED066C21-F038-4DDE-AB81-361845C19A84}" destId="{40B4FFCA-BF91-4272-AFB2-8DD09764D403}" srcOrd="1" destOrd="0" presId="urn:microsoft.com/office/officeart/2005/8/layout/hList9"/>
    <dgm:cxn modelId="{56209560-66A6-674C-B47D-98B06071E958}" type="presParOf" srcId="{0D895253-49C7-4B9C-BD36-F978C14FE873}" destId="{272DD423-BA66-468D-B15F-36B6E3562B9B}" srcOrd="7" destOrd="0" presId="urn:microsoft.com/office/officeart/2005/8/layout/hList9"/>
    <dgm:cxn modelId="{7DE8A487-CCE3-3646-B043-61F9B74496A0}" type="presParOf" srcId="{0D895253-49C7-4B9C-BD36-F978C14FE873}" destId="{B887437D-20B4-47A1-8F46-91C8E26618F5}"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6EB2E3-A667-4EE7-AECA-7FEF6D62103E}">
      <dsp:nvSpPr>
        <dsp:cNvPr id="0" name=""/>
        <dsp:cNvSpPr/>
      </dsp:nvSpPr>
      <dsp:spPr>
        <a:xfrm>
          <a:off x="41" y="228731"/>
          <a:ext cx="3999431" cy="547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rtl="0">
            <a:lnSpc>
              <a:spcPct val="90000"/>
            </a:lnSpc>
            <a:spcBef>
              <a:spcPct val="0"/>
            </a:spcBef>
            <a:spcAft>
              <a:spcPct val="35000"/>
            </a:spcAft>
            <a:buNone/>
          </a:pPr>
          <a:r>
            <a:rPr lang="en-US" sz="1900" kern="1200">
              <a:latin typeface="Arial"/>
            </a:rPr>
            <a:t>Data Management &amp; Sharing Plan</a:t>
          </a:r>
          <a:endParaRPr lang="en-US" sz="1900" kern="1200"/>
        </a:p>
      </dsp:txBody>
      <dsp:txXfrm>
        <a:off x="41" y="228731"/>
        <a:ext cx="3999431" cy="547200"/>
      </dsp:txXfrm>
    </dsp:sp>
    <dsp:sp modelId="{B3E7BBFA-3387-4821-B227-9D73AE9662D8}">
      <dsp:nvSpPr>
        <dsp:cNvPr id="0" name=""/>
        <dsp:cNvSpPr/>
      </dsp:nvSpPr>
      <dsp:spPr>
        <a:xfrm>
          <a:off x="41" y="775931"/>
          <a:ext cx="3999431" cy="239912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Char char="•"/>
          </a:pPr>
          <a:r>
            <a:rPr lang="en-US" sz="1900" kern="1200">
              <a:latin typeface="Arial"/>
            </a:rPr>
            <a:t>Required for all applications subject to the DMS Policy</a:t>
          </a:r>
          <a:endParaRPr lang="en-US" sz="1900" kern="1200"/>
        </a:p>
        <a:p>
          <a:pPr marL="171450" lvl="1" indent="-171450" algn="l" defTabSz="844550" rtl="0">
            <a:lnSpc>
              <a:spcPct val="90000"/>
            </a:lnSpc>
            <a:spcBef>
              <a:spcPct val="0"/>
            </a:spcBef>
            <a:spcAft>
              <a:spcPct val="15000"/>
            </a:spcAft>
            <a:buChar char="•"/>
          </a:pPr>
          <a:r>
            <a:rPr lang="en-US" sz="1900" kern="1200">
              <a:latin typeface="Arial"/>
            </a:rPr>
            <a:t>Describe Data Sharing, including Genomic Data Sharing (GDS)</a:t>
          </a:r>
        </a:p>
        <a:p>
          <a:pPr marL="171450" lvl="1" indent="-171450" algn="l" defTabSz="844550" rtl="0">
            <a:lnSpc>
              <a:spcPct val="90000"/>
            </a:lnSpc>
            <a:spcBef>
              <a:spcPct val="0"/>
            </a:spcBef>
            <a:spcAft>
              <a:spcPct val="15000"/>
            </a:spcAft>
            <a:buChar char="•"/>
          </a:pPr>
          <a:r>
            <a:rPr lang="en-US" sz="1900" kern="1200">
              <a:latin typeface="Arial"/>
            </a:rPr>
            <a:t>Respond to IC or program-specific requirements in FOA</a:t>
          </a:r>
        </a:p>
        <a:p>
          <a:pPr marL="171450" lvl="1" indent="-171450" algn="l" defTabSz="844550" rtl="0">
            <a:lnSpc>
              <a:spcPct val="90000"/>
            </a:lnSpc>
            <a:spcBef>
              <a:spcPct val="0"/>
            </a:spcBef>
            <a:spcAft>
              <a:spcPct val="15000"/>
            </a:spcAft>
            <a:buChar char="•"/>
          </a:pPr>
          <a:r>
            <a:rPr lang="en-US" sz="1900" kern="1200">
              <a:latin typeface="Arial"/>
            </a:rPr>
            <a:t>Use the new "Other Plan(s)" attachment</a:t>
          </a:r>
          <a:endParaRPr lang="en-US" sz="1900" kern="1200"/>
        </a:p>
      </dsp:txBody>
      <dsp:txXfrm>
        <a:off x="41" y="775931"/>
        <a:ext cx="3999431" cy="2399129"/>
      </dsp:txXfrm>
    </dsp:sp>
    <dsp:sp modelId="{F8411118-34FA-41B4-AD61-94B6178C1CC6}">
      <dsp:nvSpPr>
        <dsp:cNvPr id="0" name=""/>
        <dsp:cNvSpPr/>
      </dsp:nvSpPr>
      <dsp:spPr>
        <a:xfrm>
          <a:off x="4559393" y="228731"/>
          <a:ext cx="3999431" cy="547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rtl="0">
            <a:lnSpc>
              <a:spcPct val="90000"/>
            </a:lnSpc>
            <a:spcBef>
              <a:spcPct val="0"/>
            </a:spcBef>
            <a:spcAft>
              <a:spcPct val="35000"/>
            </a:spcAft>
            <a:buNone/>
          </a:pPr>
          <a:r>
            <a:rPr lang="en-US" sz="1900" kern="1200">
              <a:latin typeface="Arial"/>
            </a:rPr>
            <a:t>Resource Sharing Plan</a:t>
          </a:r>
          <a:endParaRPr lang="en-US" sz="1900" kern="1200"/>
        </a:p>
      </dsp:txBody>
      <dsp:txXfrm>
        <a:off x="4559393" y="228731"/>
        <a:ext cx="3999431" cy="547200"/>
      </dsp:txXfrm>
    </dsp:sp>
    <dsp:sp modelId="{F469568D-F0E8-4715-B8C0-C187190BB9EE}">
      <dsp:nvSpPr>
        <dsp:cNvPr id="0" name=""/>
        <dsp:cNvSpPr/>
      </dsp:nvSpPr>
      <dsp:spPr>
        <a:xfrm>
          <a:off x="4559393" y="775931"/>
          <a:ext cx="3999431" cy="239912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Char char="•"/>
          </a:pPr>
          <a:r>
            <a:rPr lang="en-US" sz="1900" kern="1200">
              <a:latin typeface="Arial"/>
            </a:rPr>
            <a:t>Required depending on proposed science</a:t>
          </a:r>
          <a:endParaRPr lang="en-US" sz="1900" kern="1200"/>
        </a:p>
        <a:p>
          <a:pPr marL="171450" lvl="1" indent="-171450" algn="l" defTabSz="844550" rtl="0">
            <a:lnSpc>
              <a:spcPct val="90000"/>
            </a:lnSpc>
            <a:spcBef>
              <a:spcPct val="0"/>
            </a:spcBef>
            <a:spcAft>
              <a:spcPct val="15000"/>
            </a:spcAft>
            <a:buChar char="•"/>
          </a:pPr>
          <a:r>
            <a:rPr lang="en-US" sz="1900" kern="1200">
              <a:latin typeface="Arial"/>
            </a:rPr>
            <a:t>Describe Model Organisms and/or Research Tools</a:t>
          </a:r>
        </a:p>
        <a:p>
          <a:pPr marL="171450" lvl="1" indent="-171450" algn="l" defTabSz="844550">
            <a:lnSpc>
              <a:spcPct val="90000"/>
            </a:lnSpc>
            <a:spcBef>
              <a:spcPct val="0"/>
            </a:spcBef>
            <a:spcAft>
              <a:spcPct val="15000"/>
            </a:spcAft>
            <a:buChar char="•"/>
          </a:pPr>
          <a:r>
            <a:rPr lang="en-US" sz="1900" kern="1200">
              <a:latin typeface="Arial"/>
            </a:rPr>
            <a:t>Respond to IC or program-specific requirements in FOA</a:t>
          </a:r>
          <a:endParaRPr lang="en-US" sz="1900" kern="1200">
            <a:latin typeface="Arial"/>
            <a:cs typeface="Arial"/>
          </a:endParaRPr>
        </a:p>
        <a:p>
          <a:pPr marL="171450" lvl="1" indent="-171450" algn="l" defTabSz="844550" rtl="0">
            <a:lnSpc>
              <a:spcPct val="90000"/>
            </a:lnSpc>
            <a:spcBef>
              <a:spcPct val="0"/>
            </a:spcBef>
            <a:spcAft>
              <a:spcPct val="15000"/>
            </a:spcAft>
            <a:buChar char="•"/>
          </a:pPr>
          <a:r>
            <a:rPr lang="en-US" sz="1900" kern="1200">
              <a:latin typeface="Arial"/>
            </a:rPr>
            <a:t>Use "Resource Sharing Plan(s)" attachment</a:t>
          </a:r>
          <a:endParaRPr lang="en-US" sz="1900" kern="1200"/>
        </a:p>
      </dsp:txBody>
      <dsp:txXfrm>
        <a:off x="4559393" y="775931"/>
        <a:ext cx="3999431" cy="23991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86B6F3-6FFE-48E2-B5EB-24890502CFEC}">
      <dsp:nvSpPr>
        <dsp:cNvPr id="0" name=""/>
        <dsp:cNvSpPr/>
      </dsp:nvSpPr>
      <dsp:spPr>
        <a:xfrm>
          <a:off x="4861" y="2004543"/>
          <a:ext cx="1757696" cy="144973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rtl="0">
            <a:lnSpc>
              <a:spcPct val="90000"/>
            </a:lnSpc>
            <a:spcBef>
              <a:spcPct val="0"/>
            </a:spcBef>
            <a:spcAft>
              <a:spcPct val="15000"/>
            </a:spcAft>
            <a:buChar char="•"/>
          </a:pPr>
          <a:endParaRPr lang="en-US" sz="1200" kern="1200">
            <a:latin typeface="Arial"/>
          </a:endParaRPr>
        </a:p>
        <a:p>
          <a:pPr marL="114300" lvl="1" indent="-114300" algn="l" defTabSz="533400" rtl="0">
            <a:lnSpc>
              <a:spcPct val="90000"/>
            </a:lnSpc>
            <a:spcBef>
              <a:spcPct val="0"/>
            </a:spcBef>
            <a:spcAft>
              <a:spcPct val="15000"/>
            </a:spcAft>
            <a:buChar char="•"/>
          </a:pPr>
          <a:r>
            <a:rPr lang="en-US" sz="1200" kern="1200">
              <a:latin typeface="Arial"/>
            </a:rPr>
            <a:t>Peer Reviewers will not see plan</a:t>
          </a:r>
          <a:endParaRPr lang="en-US" sz="1200" kern="1200"/>
        </a:p>
        <a:p>
          <a:pPr marL="114300" lvl="1" indent="-114300" algn="l" defTabSz="533400" rtl="0">
            <a:lnSpc>
              <a:spcPct val="90000"/>
            </a:lnSpc>
            <a:spcBef>
              <a:spcPct val="0"/>
            </a:spcBef>
            <a:spcAft>
              <a:spcPct val="15000"/>
            </a:spcAft>
            <a:buChar char="•"/>
          </a:pPr>
          <a:r>
            <a:rPr lang="en-US" sz="1200" kern="1200">
              <a:latin typeface="Arial"/>
            </a:rPr>
            <a:t>Reviewers will evaluate budget</a:t>
          </a:r>
          <a:endParaRPr lang="en-US" sz="1200" kern="1200"/>
        </a:p>
      </dsp:txBody>
      <dsp:txXfrm>
        <a:off x="38223" y="2037905"/>
        <a:ext cx="1690972" cy="1072351"/>
      </dsp:txXfrm>
    </dsp:sp>
    <dsp:sp modelId="{F5495BD7-02CD-44F2-A086-573FF8639848}">
      <dsp:nvSpPr>
        <dsp:cNvPr id="0" name=""/>
        <dsp:cNvSpPr/>
      </dsp:nvSpPr>
      <dsp:spPr>
        <a:xfrm>
          <a:off x="1010924" y="2415490"/>
          <a:ext cx="1841404" cy="1841404"/>
        </a:xfrm>
        <a:prstGeom prst="leftCircularArrow">
          <a:avLst>
            <a:gd name="adj1" fmla="val 2631"/>
            <a:gd name="adj2" fmla="val 319862"/>
            <a:gd name="adj3" fmla="val 2095373"/>
            <a:gd name="adj4" fmla="val 9024489"/>
            <a:gd name="adj5" fmla="val 307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513842-25A7-4FE9-A1FB-06679264DC3D}">
      <dsp:nvSpPr>
        <dsp:cNvPr id="0" name=""/>
        <dsp:cNvSpPr/>
      </dsp:nvSpPr>
      <dsp:spPr>
        <a:xfrm>
          <a:off x="395460" y="3143618"/>
          <a:ext cx="1562396" cy="6213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rtl="0">
            <a:lnSpc>
              <a:spcPct val="90000"/>
            </a:lnSpc>
            <a:spcBef>
              <a:spcPct val="0"/>
            </a:spcBef>
            <a:spcAft>
              <a:spcPct val="35000"/>
            </a:spcAft>
            <a:buNone/>
          </a:pPr>
          <a:r>
            <a:rPr lang="en-US" sz="1600" kern="1200">
              <a:latin typeface="Arial"/>
            </a:rPr>
            <a:t>Plan Separate from Application</a:t>
          </a:r>
          <a:endParaRPr lang="en-US" sz="1600" kern="1200"/>
        </a:p>
      </dsp:txBody>
      <dsp:txXfrm>
        <a:off x="413658" y="3161816"/>
        <a:ext cx="1526000" cy="584917"/>
      </dsp:txXfrm>
    </dsp:sp>
    <dsp:sp modelId="{4CA62151-C48B-4012-8DCA-C3DA54FC4389}">
      <dsp:nvSpPr>
        <dsp:cNvPr id="0" name=""/>
        <dsp:cNvSpPr/>
      </dsp:nvSpPr>
      <dsp:spPr>
        <a:xfrm>
          <a:off x="2188580" y="2004543"/>
          <a:ext cx="1757696" cy="144973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rtl="0">
            <a:lnSpc>
              <a:spcPct val="90000"/>
            </a:lnSpc>
            <a:spcBef>
              <a:spcPct val="0"/>
            </a:spcBef>
            <a:spcAft>
              <a:spcPct val="15000"/>
            </a:spcAft>
            <a:buChar char="•"/>
          </a:pPr>
          <a:endParaRPr lang="en-US" sz="1200" kern="1200">
            <a:latin typeface="Arial"/>
          </a:endParaRPr>
        </a:p>
        <a:p>
          <a:pPr marL="114300" lvl="1" indent="-114300" algn="l" defTabSz="533400">
            <a:lnSpc>
              <a:spcPct val="90000"/>
            </a:lnSpc>
            <a:spcBef>
              <a:spcPct val="0"/>
            </a:spcBef>
            <a:spcAft>
              <a:spcPct val="15000"/>
            </a:spcAft>
            <a:buChar char="•"/>
          </a:pPr>
          <a:r>
            <a:rPr lang="en-US" sz="1200" kern="1200">
              <a:latin typeface="Arial"/>
            </a:rPr>
            <a:t>PO will review plan</a:t>
          </a:r>
          <a:endParaRPr lang="en-US" sz="1200" kern="1200"/>
        </a:p>
        <a:p>
          <a:pPr marL="114300" lvl="1" indent="-114300" algn="l" defTabSz="533400" rtl="0">
            <a:lnSpc>
              <a:spcPct val="90000"/>
            </a:lnSpc>
            <a:spcBef>
              <a:spcPct val="0"/>
            </a:spcBef>
            <a:spcAft>
              <a:spcPct val="15000"/>
            </a:spcAft>
            <a:buChar char="•"/>
          </a:pPr>
          <a:r>
            <a:rPr lang="en-US" sz="1200" kern="1200">
              <a:latin typeface="Arial"/>
            </a:rPr>
            <a:t>Plan incorporated into NOA</a:t>
          </a:r>
          <a:endParaRPr lang="en-US" sz="1200" kern="1200"/>
        </a:p>
      </dsp:txBody>
      <dsp:txXfrm>
        <a:off x="2221942" y="2348561"/>
        <a:ext cx="1690972" cy="1072351"/>
      </dsp:txXfrm>
    </dsp:sp>
    <dsp:sp modelId="{0F8B307A-44E3-4B9E-ADC9-115A65976C61}">
      <dsp:nvSpPr>
        <dsp:cNvPr id="0" name=""/>
        <dsp:cNvSpPr/>
      </dsp:nvSpPr>
      <dsp:spPr>
        <a:xfrm>
          <a:off x="3179995" y="1145080"/>
          <a:ext cx="2065998" cy="2065998"/>
        </a:xfrm>
        <a:prstGeom prst="circularArrow">
          <a:avLst>
            <a:gd name="adj1" fmla="val 2345"/>
            <a:gd name="adj2" fmla="val 283206"/>
            <a:gd name="adj3" fmla="val 19541283"/>
            <a:gd name="adj4" fmla="val 12575511"/>
            <a:gd name="adj5" fmla="val 27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E36CB5-1631-48F6-ADB9-18F695576BE0}">
      <dsp:nvSpPr>
        <dsp:cNvPr id="0" name=""/>
        <dsp:cNvSpPr/>
      </dsp:nvSpPr>
      <dsp:spPr>
        <a:xfrm>
          <a:off x="2579179" y="1693886"/>
          <a:ext cx="1562396" cy="6213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rtl="0">
            <a:lnSpc>
              <a:spcPct val="90000"/>
            </a:lnSpc>
            <a:spcBef>
              <a:spcPct val="0"/>
            </a:spcBef>
            <a:spcAft>
              <a:spcPct val="35000"/>
            </a:spcAft>
            <a:buNone/>
          </a:pPr>
          <a:r>
            <a:rPr lang="en-US" sz="1600" kern="1200">
              <a:latin typeface="Arial"/>
            </a:rPr>
            <a:t>JIT Review</a:t>
          </a:r>
          <a:endParaRPr lang="en-US" sz="1600" kern="1200"/>
        </a:p>
      </dsp:txBody>
      <dsp:txXfrm>
        <a:off x="2597377" y="1712084"/>
        <a:ext cx="1526000" cy="584917"/>
      </dsp:txXfrm>
    </dsp:sp>
    <dsp:sp modelId="{1184EF28-995E-4E9D-BD32-9E198004E4DE}">
      <dsp:nvSpPr>
        <dsp:cNvPr id="0" name=""/>
        <dsp:cNvSpPr/>
      </dsp:nvSpPr>
      <dsp:spPr>
        <a:xfrm>
          <a:off x="4372298" y="2004543"/>
          <a:ext cx="1757696" cy="144973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rtl="0">
            <a:lnSpc>
              <a:spcPct val="90000"/>
            </a:lnSpc>
            <a:spcBef>
              <a:spcPct val="0"/>
            </a:spcBef>
            <a:spcAft>
              <a:spcPct val="15000"/>
            </a:spcAft>
            <a:buChar char="•"/>
          </a:pPr>
          <a:endParaRPr lang="en-US" sz="1200" kern="1200">
            <a:latin typeface="Arial"/>
          </a:endParaRPr>
        </a:p>
        <a:p>
          <a:pPr marL="114300" lvl="1" indent="-114300" algn="l" defTabSz="533400">
            <a:lnSpc>
              <a:spcPct val="90000"/>
            </a:lnSpc>
            <a:spcBef>
              <a:spcPct val="0"/>
            </a:spcBef>
            <a:spcAft>
              <a:spcPct val="15000"/>
            </a:spcAft>
            <a:buChar char="•"/>
          </a:pPr>
          <a:r>
            <a:rPr lang="en-US" sz="1200" kern="1200">
              <a:latin typeface="Arial"/>
            </a:rPr>
            <a:t>Include in RPPR</a:t>
          </a:r>
          <a:endParaRPr lang="en-US" sz="1200" kern="1200"/>
        </a:p>
        <a:p>
          <a:pPr marL="114300" lvl="1" indent="-114300" algn="l" defTabSz="533400" rtl="0">
            <a:lnSpc>
              <a:spcPct val="90000"/>
            </a:lnSpc>
            <a:spcBef>
              <a:spcPct val="0"/>
            </a:spcBef>
            <a:spcAft>
              <a:spcPct val="15000"/>
            </a:spcAft>
            <a:buChar char="•"/>
          </a:pPr>
          <a:r>
            <a:rPr lang="en-US" sz="1200" kern="1200">
              <a:latin typeface="Arial"/>
            </a:rPr>
            <a:t>Compliance affects future funding</a:t>
          </a:r>
          <a:endParaRPr lang="en-US" sz="1200" kern="1200"/>
        </a:p>
        <a:p>
          <a:pPr marL="114300" lvl="1" indent="-114300" algn="l" defTabSz="533400" rtl="0">
            <a:lnSpc>
              <a:spcPct val="90000"/>
            </a:lnSpc>
            <a:spcBef>
              <a:spcPct val="0"/>
            </a:spcBef>
            <a:spcAft>
              <a:spcPct val="15000"/>
            </a:spcAft>
            <a:buChar char="•"/>
          </a:pPr>
          <a:r>
            <a:rPr lang="en-US" sz="1200" kern="1200">
              <a:latin typeface="Arial"/>
            </a:rPr>
            <a:t>Non-compliance can terminate award</a:t>
          </a:r>
        </a:p>
      </dsp:txBody>
      <dsp:txXfrm>
        <a:off x="4405660" y="2037905"/>
        <a:ext cx="1690972" cy="1072351"/>
      </dsp:txXfrm>
    </dsp:sp>
    <dsp:sp modelId="{F57E3BBF-B155-46CF-BE17-672C6DD86DC5}">
      <dsp:nvSpPr>
        <dsp:cNvPr id="0" name=""/>
        <dsp:cNvSpPr/>
      </dsp:nvSpPr>
      <dsp:spPr>
        <a:xfrm>
          <a:off x="5378361" y="2415490"/>
          <a:ext cx="1841404" cy="1841404"/>
        </a:xfrm>
        <a:prstGeom prst="leftCircularArrow">
          <a:avLst>
            <a:gd name="adj1" fmla="val 2631"/>
            <a:gd name="adj2" fmla="val 319862"/>
            <a:gd name="adj3" fmla="val 2095373"/>
            <a:gd name="adj4" fmla="val 9024489"/>
            <a:gd name="adj5" fmla="val 307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85E2CA-9ADB-457B-9D96-78E2CCC19981}">
      <dsp:nvSpPr>
        <dsp:cNvPr id="0" name=""/>
        <dsp:cNvSpPr/>
      </dsp:nvSpPr>
      <dsp:spPr>
        <a:xfrm>
          <a:off x="4762898" y="3143618"/>
          <a:ext cx="1562396" cy="6213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a:rPr>
            <a:t>Reporting</a:t>
          </a:r>
          <a:endParaRPr lang="en-US" sz="1600" kern="1200"/>
        </a:p>
      </dsp:txBody>
      <dsp:txXfrm>
        <a:off x="4781096" y="3161816"/>
        <a:ext cx="1526000" cy="584917"/>
      </dsp:txXfrm>
    </dsp:sp>
    <dsp:sp modelId="{45648488-C3FF-40ED-BD59-C8B373330C19}">
      <dsp:nvSpPr>
        <dsp:cNvPr id="0" name=""/>
        <dsp:cNvSpPr/>
      </dsp:nvSpPr>
      <dsp:spPr>
        <a:xfrm>
          <a:off x="6556017" y="2004543"/>
          <a:ext cx="1757696" cy="144973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rtl="0">
            <a:lnSpc>
              <a:spcPct val="90000"/>
            </a:lnSpc>
            <a:spcBef>
              <a:spcPct val="0"/>
            </a:spcBef>
            <a:spcAft>
              <a:spcPct val="15000"/>
            </a:spcAft>
            <a:buChar char="•"/>
          </a:pPr>
          <a:endParaRPr lang="en-US" sz="1200" kern="1200">
            <a:latin typeface="Arial"/>
          </a:endParaRPr>
        </a:p>
        <a:p>
          <a:pPr marL="114300" lvl="1" indent="-114300" algn="l" defTabSz="533400">
            <a:lnSpc>
              <a:spcPct val="90000"/>
            </a:lnSpc>
            <a:spcBef>
              <a:spcPct val="0"/>
            </a:spcBef>
            <a:spcAft>
              <a:spcPct val="15000"/>
            </a:spcAft>
            <a:buChar char="•"/>
          </a:pPr>
          <a:r>
            <a:rPr lang="en-US" sz="1200" kern="1200">
              <a:latin typeface="Arial"/>
            </a:rPr>
            <a:t>Prior approval required</a:t>
          </a:r>
          <a:endParaRPr lang="en-US" sz="1200" kern="1200"/>
        </a:p>
        <a:p>
          <a:pPr marL="114300" lvl="1" indent="-114300" algn="l" defTabSz="533400" rtl="0">
            <a:lnSpc>
              <a:spcPct val="90000"/>
            </a:lnSpc>
            <a:spcBef>
              <a:spcPct val="0"/>
            </a:spcBef>
            <a:spcAft>
              <a:spcPct val="15000"/>
            </a:spcAft>
            <a:buChar char="•"/>
          </a:pPr>
          <a:r>
            <a:rPr lang="en-US" sz="1200" kern="1200">
              <a:latin typeface="Arial"/>
            </a:rPr>
            <a:t>Revised NOA will note updated plan</a:t>
          </a:r>
        </a:p>
      </dsp:txBody>
      <dsp:txXfrm>
        <a:off x="6589379" y="2348561"/>
        <a:ext cx="1690972" cy="1072351"/>
      </dsp:txXfrm>
    </dsp:sp>
    <dsp:sp modelId="{3E85C76F-5CDE-4BD2-8489-DE5E4F147575}">
      <dsp:nvSpPr>
        <dsp:cNvPr id="0" name=""/>
        <dsp:cNvSpPr/>
      </dsp:nvSpPr>
      <dsp:spPr>
        <a:xfrm>
          <a:off x="6946616" y="1693886"/>
          <a:ext cx="1562396" cy="6213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rtl="0">
            <a:lnSpc>
              <a:spcPct val="90000"/>
            </a:lnSpc>
            <a:spcBef>
              <a:spcPct val="0"/>
            </a:spcBef>
            <a:spcAft>
              <a:spcPct val="35000"/>
            </a:spcAft>
            <a:buNone/>
          </a:pPr>
          <a:r>
            <a:rPr lang="en-US" sz="1600" kern="1200">
              <a:latin typeface="Arial"/>
            </a:rPr>
            <a:t>Plan Changes</a:t>
          </a:r>
        </a:p>
      </dsp:txBody>
      <dsp:txXfrm>
        <a:off x="6964814" y="1712084"/>
        <a:ext cx="1526000" cy="5849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951F43-E76A-6A47-929E-44842A48F339}">
      <dsp:nvSpPr>
        <dsp:cNvPr id="0" name=""/>
        <dsp:cNvSpPr/>
      </dsp:nvSpPr>
      <dsp:spPr>
        <a:xfrm>
          <a:off x="168822" y="0"/>
          <a:ext cx="3354845" cy="624067"/>
        </a:xfrm>
        <a:prstGeom prst="chevron">
          <a:avLst/>
        </a:prstGeom>
        <a:solidFill>
          <a:srgbClr val="005C2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0" i="0" kern="1200" baseline="0"/>
            <a:t>Data type</a:t>
          </a:r>
          <a:endParaRPr lang="en-US" sz="1800" b="0" kern="1200"/>
        </a:p>
      </dsp:txBody>
      <dsp:txXfrm>
        <a:off x="480856" y="0"/>
        <a:ext cx="2730778" cy="624067"/>
      </dsp:txXfrm>
    </dsp:sp>
    <dsp:sp modelId="{76E582BF-97CE-8C42-97AC-16887362A35E}">
      <dsp:nvSpPr>
        <dsp:cNvPr id="0" name=""/>
        <dsp:cNvSpPr/>
      </dsp:nvSpPr>
      <dsp:spPr>
        <a:xfrm>
          <a:off x="3320846" y="15599"/>
          <a:ext cx="5030931" cy="612693"/>
        </a:xfrm>
        <a:prstGeom prst="chevron">
          <a:avLst/>
        </a:prstGeom>
        <a:solidFill>
          <a:srgbClr val="AED284">
            <a:alpha val="89804"/>
          </a:srgbClr>
        </a:solidFill>
        <a:ln w="25400" cap="flat" cmpd="sng" algn="ctr">
          <a:solidFill>
            <a:srgbClr val="005C2D">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0" i="0" kern="1200" baseline="0"/>
            <a:t>Describe data collected, data to be shared, rational for sharing, and data documentation</a:t>
          </a:r>
          <a:endParaRPr lang="en-US" sz="1600" kern="1200"/>
        </a:p>
      </dsp:txBody>
      <dsp:txXfrm>
        <a:off x="3627193" y="15599"/>
        <a:ext cx="4418238" cy="612693"/>
      </dsp:txXfrm>
    </dsp:sp>
    <dsp:sp modelId="{2092A505-C80E-9E47-97F5-DB8619328D3F}">
      <dsp:nvSpPr>
        <dsp:cNvPr id="0" name=""/>
        <dsp:cNvSpPr/>
      </dsp:nvSpPr>
      <dsp:spPr>
        <a:xfrm>
          <a:off x="168822" y="714165"/>
          <a:ext cx="3354845" cy="624067"/>
        </a:xfrm>
        <a:prstGeom prst="chevron">
          <a:avLst/>
        </a:prstGeom>
        <a:solidFill>
          <a:srgbClr val="005C2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0" i="0" kern="1200" baseline="0"/>
            <a:t>Related tools, software, code </a:t>
          </a:r>
          <a:endParaRPr lang="en-US" sz="1800" b="0" kern="1200"/>
        </a:p>
      </dsp:txBody>
      <dsp:txXfrm>
        <a:off x="480856" y="714165"/>
        <a:ext cx="2730778" cy="624067"/>
      </dsp:txXfrm>
    </dsp:sp>
    <dsp:sp modelId="{3863A266-54E6-AA44-AC03-8CB07CD21727}">
      <dsp:nvSpPr>
        <dsp:cNvPr id="0" name=""/>
        <dsp:cNvSpPr/>
      </dsp:nvSpPr>
      <dsp:spPr>
        <a:xfrm>
          <a:off x="3320846" y="727036"/>
          <a:ext cx="5030931" cy="612693"/>
        </a:xfrm>
        <a:prstGeom prst="chevron">
          <a:avLst/>
        </a:prstGeom>
        <a:solidFill>
          <a:srgbClr val="AED284">
            <a:alpha val="89804"/>
          </a:srgbClr>
        </a:solidFill>
        <a:ln w="25400" cap="flat" cmpd="sng" algn="ctr">
          <a:solidFill>
            <a:srgbClr val="005C2D">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0" i="0" kern="1200" baseline="0"/>
            <a:t>Tools and software needed to access and manipulate data</a:t>
          </a:r>
          <a:endParaRPr lang="en-US" sz="1600" kern="1200"/>
        </a:p>
      </dsp:txBody>
      <dsp:txXfrm>
        <a:off x="3627193" y="727036"/>
        <a:ext cx="4418238" cy="612693"/>
      </dsp:txXfrm>
    </dsp:sp>
    <dsp:sp modelId="{BC2BE224-5BB5-2B40-85C0-4641595D224E}">
      <dsp:nvSpPr>
        <dsp:cNvPr id="0" name=""/>
        <dsp:cNvSpPr/>
      </dsp:nvSpPr>
      <dsp:spPr>
        <a:xfrm>
          <a:off x="168822" y="1425601"/>
          <a:ext cx="3354845" cy="624067"/>
        </a:xfrm>
        <a:prstGeom prst="chevron">
          <a:avLst/>
        </a:prstGeom>
        <a:solidFill>
          <a:srgbClr val="005C2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0" i="0" kern="1200" baseline="0"/>
            <a:t>Standards </a:t>
          </a:r>
          <a:endParaRPr lang="en-US" sz="1800" b="0" kern="1200"/>
        </a:p>
      </dsp:txBody>
      <dsp:txXfrm>
        <a:off x="480856" y="1425601"/>
        <a:ext cx="2730778" cy="624067"/>
      </dsp:txXfrm>
    </dsp:sp>
    <dsp:sp modelId="{F2432CA8-D25D-6F4E-8E08-636C41EBE160}">
      <dsp:nvSpPr>
        <dsp:cNvPr id="0" name=""/>
        <dsp:cNvSpPr/>
      </dsp:nvSpPr>
      <dsp:spPr>
        <a:xfrm>
          <a:off x="3320846" y="1438473"/>
          <a:ext cx="5030931" cy="612693"/>
        </a:xfrm>
        <a:prstGeom prst="chevron">
          <a:avLst/>
        </a:prstGeom>
        <a:solidFill>
          <a:srgbClr val="AED284">
            <a:alpha val="89804"/>
          </a:srgbClr>
        </a:solidFill>
        <a:ln w="25400" cap="flat" cmpd="sng" algn="ctr">
          <a:solidFill>
            <a:srgbClr val="005C2D">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0" i="0" kern="1200" baseline="0"/>
            <a:t>Standards to be applied to scientific data and metadata</a:t>
          </a:r>
          <a:endParaRPr lang="en-US" sz="1600" kern="1200"/>
        </a:p>
      </dsp:txBody>
      <dsp:txXfrm>
        <a:off x="3627193" y="1438473"/>
        <a:ext cx="4418238" cy="612693"/>
      </dsp:txXfrm>
    </dsp:sp>
    <dsp:sp modelId="{9B78672F-9B40-FD45-B139-08297C874EEE}">
      <dsp:nvSpPr>
        <dsp:cNvPr id="0" name=""/>
        <dsp:cNvSpPr/>
      </dsp:nvSpPr>
      <dsp:spPr>
        <a:xfrm>
          <a:off x="168822" y="2137038"/>
          <a:ext cx="3354845" cy="624067"/>
        </a:xfrm>
        <a:prstGeom prst="chevron">
          <a:avLst/>
        </a:prstGeom>
        <a:solidFill>
          <a:srgbClr val="005C2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0" i="0" kern="1200" baseline="0"/>
            <a:t>Data preservation, access, timelines </a:t>
          </a:r>
          <a:endParaRPr lang="en-US" sz="1800" b="0" kern="1200"/>
        </a:p>
      </dsp:txBody>
      <dsp:txXfrm>
        <a:off x="480856" y="2137038"/>
        <a:ext cx="2730778" cy="624067"/>
      </dsp:txXfrm>
    </dsp:sp>
    <dsp:sp modelId="{CF5485E3-7859-3046-8A96-10A637B3C005}">
      <dsp:nvSpPr>
        <dsp:cNvPr id="0" name=""/>
        <dsp:cNvSpPr/>
      </dsp:nvSpPr>
      <dsp:spPr>
        <a:xfrm>
          <a:off x="3320846" y="2149910"/>
          <a:ext cx="5030931" cy="612693"/>
        </a:xfrm>
        <a:prstGeom prst="chevron">
          <a:avLst/>
        </a:prstGeom>
        <a:solidFill>
          <a:srgbClr val="AED284">
            <a:alpha val="89804"/>
          </a:srgbClr>
        </a:solidFill>
        <a:ln w="25400" cap="flat" cmpd="sng" algn="ctr">
          <a:solidFill>
            <a:srgbClr val="005C2D">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0" i="0" kern="1200" baseline="0"/>
            <a:t>Repository to be used, persistent unique identifiers, and when/ how long data will be available</a:t>
          </a:r>
          <a:endParaRPr lang="en-US" sz="1600" kern="1200"/>
        </a:p>
      </dsp:txBody>
      <dsp:txXfrm>
        <a:off x="3627193" y="2149910"/>
        <a:ext cx="4418238" cy="612693"/>
      </dsp:txXfrm>
    </dsp:sp>
    <dsp:sp modelId="{7BF2B145-49CA-2843-9804-C7D5FDAF8269}">
      <dsp:nvSpPr>
        <dsp:cNvPr id="0" name=""/>
        <dsp:cNvSpPr/>
      </dsp:nvSpPr>
      <dsp:spPr>
        <a:xfrm>
          <a:off x="0" y="2873875"/>
          <a:ext cx="3354845" cy="624067"/>
        </a:xfrm>
        <a:prstGeom prst="chevron">
          <a:avLst/>
        </a:prstGeom>
        <a:solidFill>
          <a:srgbClr val="005C2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0" i="0" kern="1200" baseline="0"/>
            <a:t>Access, distribution, reuse considerations </a:t>
          </a:r>
          <a:endParaRPr lang="en-US" sz="1800" b="0" kern="1200"/>
        </a:p>
      </dsp:txBody>
      <dsp:txXfrm>
        <a:off x="312034" y="2873875"/>
        <a:ext cx="2730778" cy="624067"/>
      </dsp:txXfrm>
    </dsp:sp>
    <dsp:sp modelId="{38CA2069-F604-DB4A-AAF6-90E65EA50E30}">
      <dsp:nvSpPr>
        <dsp:cNvPr id="0" name=""/>
        <dsp:cNvSpPr/>
      </dsp:nvSpPr>
      <dsp:spPr>
        <a:xfrm>
          <a:off x="3320846" y="2861347"/>
          <a:ext cx="5030931" cy="612693"/>
        </a:xfrm>
        <a:prstGeom prst="chevron">
          <a:avLst/>
        </a:prstGeom>
        <a:solidFill>
          <a:srgbClr val="AED284">
            <a:alpha val="89804"/>
          </a:srgbClr>
        </a:solidFill>
        <a:ln w="25400" cap="flat" cmpd="sng" algn="ctr">
          <a:solidFill>
            <a:srgbClr val="005C2D">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0" i="0" kern="1200" baseline="0"/>
            <a:t>Description of factors for data access, distribution, or reuse</a:t>
          </a:r>
          <a:endParaRPr lang="en-US" sz="1600" kern="1200"/>
        </a:p>
      </dsp:txBody>
      <dsp:txXfrm>
        <a:off x="3627193" y="2861347"/>
        <a:ext cx="4418238" cy="612693"/>
      </dsp:txXfrm>
    </dsp:sp>
    <dsp:sp modelId="{9642726E-56B3-0742-A368-2D003E0ABBFB}">
      <dsp:nvSpPr>
        <dsp:cNvPr id="0" name=""/>
        <dsp:cNvSpPr/>
      </dsp:nvSpPr>
      <dsp:spPr>
        <a:xfrm>
          <a:off x="168822" y="3559912"/>
          <a:ext cx="3354845" cy="624067"/>
        </a:xfrm>
        <a:prstGeom prst="chevron">
          <a:avLst/>
        </a:prstGeom>
        <a:solidFill>
          <a:srgbClr val="005C2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0" i="0" kern="1200" baseline="0"/>
            <a:t>Oversight of data management </a:t>
          </a:r>
          <a:endParaRPr lang="en-US" sz="1800" b="0" kern="1200"/>
        </a:p>
      </dsp:txBody>
      <dsp:txXfrm>
        <a:off x="480856" y="3559912"/>
        <a:ext cx="2730778" cy="624067"/>
      </dsp:txXfrm>
    </dsp:sp>
    <dsp:sp modelId="{FBA1D64B-8611-8F4F-BDE0-6EC21CA1456B}">
      <dsp:nvSpPr>
        <dsp:cNvPr id="0" name=""/>
        <dsp:cNvSpPr/>
      </dsp:nvSpPr>
      <dsp:spPr>
        <a:xfrm>
          <a:off x="3320846" y="3572783"/>
          <a:ext cx="5030931" cy="612693"/>
        </a:xfrm>
        <a:prstGeom prst="chevron">
          <a:avLst/>
        </a:prstGeom>
        <a:solidFill>
          <a:srgbClr val="AED284">
            <a:alpha val="89804"/>
          </a:srgbClr>
        </a:solidFill>
        <a:ln w="25400" cap="flat" cmpd="sng" algn="ctr">
          <a:solidFill>
            <a:srgbClr val="005C2D">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0" i="0" kern="1200" baseline="0"/>
            <a:t>Plan compliance will be monitored/ managed and by whom</a:t>
          </a:r>
          <a:endParaRPr lang="en-US" sz="1600" kern="1200"/>
        </a:p>
      </dsp:txBody>
      <dsp:txXfrm>
        <a:off x="3627193" y="3572783"/>
        <a:ext cx="4418238" cy="6126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750C69-D7E1-6B4C-8B15-302438FD4AC1}">
      <dsp:nvSpPr>
        <dsp:cNvPr id="0" name=""/>
        <dsp:cNvSpPr/>
      </dsp:nvSpPr>
      <dsp:spPr>
        <a:xfrm>
          <a:off x="7524" y="22847"/>
          <a:ext cx="4692189" cy="917886"/>
        </a:xfrm>
        <a:prstGeom prst="chevron">
          <a:avLst/>
        </a:prstGeom>
        <a:solidFill>
          <a:srgbClr val="005C2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b="0" i="0" kern="1200" dirty="0"/>
            <a:t>Not being specific about data collected or sharing a subset of data</a:t>
          </a:r>
          <a:endParaRPr lang="en-US" sz="2000" kern="1200" dirty="0"/>
        </a:p>
      </dsp:txBody>
      <dsp:txXfrm>
        <a:off x="466467" y="22847"/>
        <a:ext cx="3774303" cy="917886"/>
      </dsp:txXfrm>
    </dsp:sp>
    <dsp:sp modelId="{699C9677-8D7F-C640-90D3-C8906053AFDB}">
      <dsp:nvSpPr>
        <dsp:cNvPr id="0" name=""/>
        <dsp:cNvSpPr/>
      </dsp:nvSpPr>
      <dsp:spPr>
        <a:xfrm>
          <a:off x="4397904" y="82755"/>
          <a:ext cx="4692188" cy="798071"/>
        </a:xfrm>
        <a:prstGeom prst="chevron">
          <a:avLst/>
        </a:prstGeom>
        <a:solidFill>
          <a:srgbClr val="AED284">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en-US" sz="1900" kern="1200"/>
            <a:t>Use guided discovery to help researchers describe what data they are collecting</a:t>
          </a:r>
        </a:p>
      </dsp:txBody>
      <dsp:txXfrm>
        <a:off x="4796940" y="82755"/>
        <a:ext cx="3894117" cy="798071"/>
      </dsp:txXfrm>
    </dsp:sp>
    <dsp:sp modelId="{709147E2-9329-9D45-B8DE-74F4A0DF36B0}">
      <dsp:nvSpPr>
        <dsp:cNvPr id="0" name=""/>
        <dsp:cNvSpPr/>
      </dsp:nvSpPr>
      <dsp:spPr>
        <a:xfrm>
          <a:off x="7524" y="1069238"/>
          <a:ext cx="4692189" cy="917886"/>
        </a:xfrm>
        <a:prstGeom prst="chevron">
          <a:avLst/>
        </a:prstGeom>
        <a:solidFill>
          <a:srgbClr val="005C2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b="0" i="0" kern="1200"/>
            <a:t>Poor rational for data sharing (data too small, data not widely used)</a:t>
          </a:r>
          <a:endParaRPr lang="en-US" sz="2000" kern="1200"/>
        </a:p>
      </dsp:txBody>
      <dsp:txXfrm>
        <a:off x="466467" y="1069238"/>
        <a:ext cx="3774303" cy="917886"/>
      </dsp:txXfrm>
    </dsp:sp>
    <dsp:sp modelId="{4318056D-E28C-874B-BA55-25559C1D6537}">
      <dsp:nvSpPr>
        <dsp:cNvPr id="0" name=""/>
        <dsp:cNvSpPr/>
      </dsp:nvSpPr>
      <dsp:spPr>
        <a:xfrm>
          <a:off x="4397904" y="1129145"/>
          <a:ext cx="4692188" cy="798071"/>
        </a:xfrm>
        <a:prstGeom prst="chevron">
          <a:avLst/>
        </a:prstGeom>
        <a:solidFill>
          <a:srgbClr val="AED284">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en-US" sz="1900" kern="1200"/>
            <a:t>Highlight guidelines for technical, legal, and ethical reasons data cannot be shared</a:t>
          </a:r>
        </a:p>
      </dsp:txBody>
      <dsp:txXfrm>
        <a:off x="4796940" y="1129145"/>
        <a:ext cx="3894117" cy="798071"/>
      </dsp:txXfrm>
    </dsp:sp>
    <dsp:sp modelId="{75065E8B-7FEF-8F43-8014-53932A777709}">
      <dsp:nvSpPr>
        <dsp:cNvPr id="0" name=""/>
        <dsp:cNvSpPr/>
      </dsp:nvSpPr>
      <dsp:spPr>
        <a:xfrm>
          <a:off x="7524" y="2115628"/>
          <a:ext cx="4692189" cy="917886"/>
        </a:xfrm>
        <a:prstGeom prst="chevron">
          <a:avLst/>
        </a:prstGeom>
        <a:solidFill>
          <a:srgbClr val="005C2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b="0" i="0" kern="1200"/>
            <a:t>Broad restriction of data sharing based on small component of proprietary information. </a:t>
          </a:r>
          <a:endParaRPr lang="en-US" sz="2000" kern="1200"/>
        </a:p>
      </dsp:txBody>
      <dsp:txXfrm>
        <a:off x="466467" y="2115628"/>
        <a:ext cx="3774303" cy="917886"/>
      </dsp:txXfrm>
    </dsp:sp>
    <dsp:sp modelId="{07ABBA8B-E0F0-2045-AF26-07B2E269B564}">
      <dsp:nvSpPr>
        <dsp:cNvPr id="0" name=""/>
        <dsp:cNvSpPr/>
      </dsp:nvSpPr>
      <dsp:spPr>
        <a:xfrm>
          <a:off x="4397904" y="2175536"/>
          <a:ext cx="4692188" cy="798071"/>
        </a:xfrm>
        <a:prstGeom prst="chevron">
          <a:avLst/>
        </a:prstGeom>
        <a:solidFill>
          <a:srgbClr val="AED284">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en-US" sz="1900" kern="1200"/>
            <a:t>Results from testing a proprietary compound can be shared without sharing compound structure.</a:t>
          </a:r>
        </a:p>
      </dsp:txBody>
      <dsp:txXfrm>
        <a:off x="4796940" y="2175536"/>
        <a:ext cx="3894117" cy="798071"/>
      </dsp:txXfrm>
    </dsp:sp>
    <dsp:sp modelId="{7AADB0ED-211C-D244-8967-A66D3A5773B9}">
      <dsp:nvSpPr>
        <dsp:cNvPr id="0" name=""/>
        <dsp:cNvSpPr/>
      </dsp:nvSpPr>
      <dsp:spPr>
        <a:xfrm>
          <a:off x="7524" y="3162018"/>
          <a:ext cx="4692189" cy="917886"/>
        </a:xfrm>
        <a:prstGeom prst="chevron">
          <a:avLst/>
        </a:prstGeom>
        <a:solidFill>
          <a:srgbClr val="005C2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b="0" i="0" kern="1200"/>
            <a:t>Confusion that this is only for the Genomic Data sharing</a:t>
          </a:r>
          <a:endParaRPr lang="en-US" sz="2000" kern="1200"/>
        </a:p>
      </dsp:txBody>
      <dsp:txXfrm>
        <a:off x="466467" y="3162018"/>
        <a:ext cx="3774303" cy="917886"/>
      </dsp:txXfrm>
    </dsp:sp>
    <dsp:sp modelId="{9D7ECF66-0E08-4844-9E21-F741D75E6FA6}">
      <dsp:nvSpPr>
        <dsp:cNvPr id="0" name=""/>
        <dsp:cNvSpPr/>
      </dsp:nvSpPr>
      <dsp:spPr>
        <a:xfrm>
          <a:off x="4397904" y="3221926"/>
          <a:ext cx="4692188" cy="798071"/>
        </a:xfrm>
        <a:prstGeom prst="chevron">
          <a:avLst/>
        </a:prstGeom>
        <a:solidFill>
          <a:srgbClr val="AED284">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en-US" sz="1900" kern="1200"/>
            <a:t>Provide templates and links to NIH examples</a:t>
          </a:r>
        </a:p>
      </dsp:txBody>
      <dsp:txXfrm>
        <a:off x="4796940" y="3221926"/>
        <a:ext cx="3894117" cy="7980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750C69-D7E1-6B4C-8B15-302438FD4AC1}">
      <dsp:nvSpPr>
        <dsp:cNvPr id="0" name=""/>
        <dsp:cNvSpPr/>
      </dsp:nvSpPr>
      <dsp:spPr>
        <a:xfrm>
          <a:off x="8269" y="146399"/>
          <a:ext cx="4516273" cy="1124688"/>
        </a:xfrm>
        <a:prstGeom prst="chevron">
          <a:avLst/>
        </a:prstGeom>
        <a:solidFill>
          <a:srgbClr val="005C2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a:t>A publicly available repository</a:t>
          </a:r>
        </a:p>
      </dsp:txBody>
      <dsp:txXfrm>
        <a:off x="570613" y="146399"/>
        <a:ext cx="3391585" cy="1124688"/>
      </dsp:txXfrm>
    </dsp:sp>
    <dsp:sp modelId="{699C9677-8D7F-C640-90D3-C8906053AFDB}">
      <dsp:nvSpPr>
        <dsp:cNvPr id="0" name=""/>
        <dsp:cNvSpPr/>
      </dsp:nvSpPr>
      <dsp:spPr>
        <a:xfrm>
          <a:off x="4262110" y="158323"/>
          <a:ext cx="4516282" cy="1100840"/>
        </a:xfrm>
        <a:prstGeom prst="chevron">
          <a:avLst/>
        </a:prstGeom>
        <a:solidFill>
          <a:srgbClr val="AED284">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kern="1200"/>
            <a:t>List the specific repository you will use.  If this changes, contact the NIH, have them approve your new plan and a new NOA will be issued</a:t>
          </a:r>
        </a:p>
      </dsp:txBody>
      <dsp:txXfrm>
        <a:off x="4812530" y="158323"/>
        <a:ext cx="3415442" cy="1100840"/>
      </dsp:txXfrm>
    </dsp:sp>
    <dsp:sp modelId="{709147E2-9329-9D45-B8DE-74F4A0DF36B0}">
      <dsp:nvSpPr>
        <dsp:cNvPr id="0" name=""/>
        <dsp:cNvSpPr/>
      </dsp:nvSpPr>
      <dsp:spPr>
        <a:xfrm>
          <a:off x="8269" y="1383544"/>
          <a:ext cx="4516273" cy="1124688"/>
        </a:xfrm>
        <a:prstGeom prst="chevron">
          <a:avLst/>
        </a:prstGeom>
        <a:solidFill>
          <a:srgbClr val="005C2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a:t>All data shared will be supplemental information through publications</a:t>
          </a:r>
        </a:p>
      </dsp:txBody>
      <dsp:txXfrm>
        <a:off x="570613" y="1383544"/>
        <a:ext cx="3391585" cy="1124688"/>
      </dsp:txXfrm>
    </dsp:sp>
    <dsp:sp modelId="{4318056D-E28C-874B-BA55-25559C1D6537}">
      <dsp:nvSpPr>
        <dsp:cNvPr id="0" name=""/>
        <dsp:cNvSpPr/>
      </dsp:nvSpPr>
      <dsp:spPr>
        <a:xfrm>
          <a:off x="4262110" y="1395468"/>
          <a:ext cx="4516282" cy="1100840"/>
        </a:xfrm>
        <a:prstGeom prst="chevron">
          <a:avLst/>
        </a:prstGeom>
        <a:solidFill>
          <a:srgbClr val="AED284">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kern="1200"/>
            <a:t>Repository should be identified for “scientific data” that is unpublished at end of project. </a:t>
          </a:r>
        </a:p>
      </dsp:txBody>
      <dsp:txXfrm>
        <a:off x="4812530" y="1395468"/>
        <a:ext cx="3415442" cy="1100840"/>
      </dsp:txXfrm>
    </dsp:sp>
    <dsp:sp modelId="{75065E8B-7FEF-8F43-8014-53932A777709}">
      <dsp:nvSpPr>
        <dsp:cNvPr id="0" name=""/>
        <dsp:cNvSpPr/>
      </dsp:nvSpPr>
      <dsp:spPr>
        <a:xfrm>
          <a:off x="8269" y="2620689"/>
          <a:ext cx="4516273" cy="1124688"/>
        </a:xfrm>
        <a:prstGeom prst="chevron">
          <a:avLst/>
        </a:prstGeom>
        <a:solidFill>
          <a:srgbClr val="005C2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a:t>Listing the URL of the repository web site</a:t>
          </a:r>
        </a:p>
      </dsp:txBody>
      <dsp:txXfrm>
        <a:off x="570613" y="2620689"/>
        <a:ext cx="3391585" cy="1124688"/>
      </dsp:txXfrm>
    </dsp:sp>
    <dsp:sp modelId="{07ABBA8B-E0F0-2045-AF26-07B2E269B564}">
      <dsp:nvSpPr>
        <dsp:cNvPr id="0" name=""/>
        <dsp:cNvSpPr/>
      </dsp:nvSpPr>
      <dsp:spPr>
        <a:xfrm>
          <a:off x="4262110" y="2632613"/>
          <a:ext cx="4516282" cy="1100840"/>
        </a:xfrm>
        <a:prstGeom prst="chevron">
          <a:avLst/>
        </a:prstGeom>
        <a:solidFill>
          <a:srgbClr val="AED284">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kern="1200"/>
            <a:t>URLs are not allowed in the DMS Plan</a:t>
          </a:r>
        </a:p>
      </dsp:txBody>
      <dsp:txXfrm>
        <a:off x="4812530" y="2632613"/>
        <a:ext cx="3415442" cy="11008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4C93F1-E72D-4BEA-9998-A597C736C6F9}">
      <dsp:nvSpPr>
        <dsp:cNvPr id="0" name=""/>
        <dsp:cNvSpPr/>
      </dsp:nvSpPr>
      <dsp:spPr>
        <a:xfrm>
          <a:off x="1151929" y="570939"/>
          <a:ext cx="2134753" cy="14238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9352" rIns="149352" bIns="149352" numCol="1" spcCol="1270" anchor="ctr" anchorCtr="0">
          <a:noAutofit/>
        </a:bodyPr>
        <a:lstStyle/>
        <a:p>
          <a:pPr marL="0" lvl="0" indent="0" algn="l" defTabSz="933450" rtl="0">
            <a:lnSpc>
              <a:spcPct val="90000"/>
            </a:lnSpc>
            <a:spcBef>
              <a:spcPct val="0"/>
            </a:spcBef>
            <a:spcAft>
              <a:spcPct val="35000"/>
            </a:spcAft>
            <a:buNone/>
          </a:pPr>
          <a:r>
            <a:rPr lang="en-US" sz="2100" kern="1200">
              <a:latin typeface="Arial"/>
            </a:rPr>
            <a:t>Scientific personnel</a:t>
          </a:r>
          <a:endParaRPr lang="en-US" sz="2100" kern="1200"/>
        </a:p>
      </dsp:txBody>
      <dsp:txXfrm>
        <a:off x="1493490" y="570939"/>
        <a:ext cx="1793192" cy="1423880"/>
      </dsp:txXfrm>
    </dsp:sp>
    <dsp:sp modelId="{0CE839F9-DABD-4DAE-9F14-4544CEBDDAEB}">
      <dsp:nvSpPr>
        <dsp:cNvPr id="0" name=""/>
        <dsp:cNvSpPr/>
      </dsp:nvSpPr>
      <dsp:spPr>
        <a:xfrm>
          <a:off x="1151929" y="1994819"/>
          <a:ext cx="2134753" cy="14238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9352" rIns="149352" bIns="149352" numCol="1" spcCol="1270" anchor="ctr" anchorCtr="0">
          <a:noAutofit/>
        </a:bodyPr>
        <a:lstStyle/>
        <a:p>
          <a:pPr marL="0" lvl="0" indent="0" algn="l" defTabSz="933450" rtl="0">
            <a:lnSpc>
              <a:spcPct val="90000"/>
            </a:lnSpc>
            <a:spcBef>
              <a:spcPct val="0"/>
            </a:spcBef>
            <a:spcAft>
              <a:spcPct val="35000"/>
            </a:spcAft>
            <a:buNone/>
          </a:pPr>
          <a:r>
            <a:rPr lang="en-US" sz="2100" kern="1200">
              <a:latin typeface="Arial"/>
            </a:rPr>
            <a:t>Do not include data-related effort</a:t>
          </a:r>
          <a:endParaRPr lang="en-US" sz="2100" kern="1200"/>
        </a:p>
      </dsp:txBody>
      <dsp:txXfrm>
        <a:off x="1493490" y="1994819"/>
        <a:ext cx="1793192" cy="1423880"/>
      </dsp:txXfrm>
    </dsp:sp>
    <dsp:sp modelId="{F93A19AF-70F5-4057-BE38-35B0F39247E6}">
      <dsp:nvSpPr>
        <dsp:cNvPr id="0" name=""/>
        <dsp:cNvSpPr/>
      </dsp:nvSpPr>
      <dsp:spPr>
        <a:xfrm>
          <a:off x="13394" y="1671"/>
          <a:ext cx="1423168" cy="142316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rtl="0">
            <a:lnSpc>
              <a:spcPct val="90000"/>
            </a:lnSpc>
            <a:spcBef>
              <a:spcPct val="0"/>
            </a:spcBef>
            <a:spcAft>
              <a:spcPct val="35000"/>
            </a:spcAft>
            <a:buNone/>
          </a:pPr>
          <a:r>
            <a:rPr lang="en-US" sz="1500" kern="1200">
              <a:latin typeface="Arial"/>
            </a:rPr>
            <a:t>Budget Section A &amp; B</a:t>
          </a:r>
          <a:endParaRPr lang="en-US" sz="1500" kern="1200"/>
        </a:p>
      </dsp:txBody>
      <dsp:txXfrm>
        <a:off x="221812" y="210089"/>
        <a:ext cx="1006332" cy="1006332"/>
      </dsp:txXfrm>
    </dsp:sp>
    <dsp:sp modelId="{1014939E-C41B-43DD-8334-B2592D64311B}">
      <dsp:nvSpPr>
        <dsp:cNvPr id="0" name=""/>
        <dsp:cNvSpPr/>
      </dsp:nvSpPr>
      <dsp:spPr>
        <a:xfrm>
          <a:off x="4709852" y="570939"/>
          <a:ext cx="2134753" cy="14238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9352" rIns="149352" bIns="149352" numCol="1" spcCol="1270" anchor="ctr" anchorCtr="0">
          <a:noAutofit/>
        </a:bodyPr>
        <a:lstStyle/>
        <a:p>
          <a:pPr marL="0" lvl="0" indent="0" algn="l" defTabSz="933450" rtl="0">
            <a:lnSpc>
              <a:spcPct val="90000"/>
            </a:lnSpc>
            <a:spcBef>
              <a:spcPct val="0"/>
            </a:spcBef>
            <a:spcAft>
              <a:spcPct val="35000"/>
            </a:spcAft>
            <a:buNone/>
          </a:pPr>
          <a:r>
            <a:rPr lang="en-US" sz="2100" kern="1200">
              <a:latin typeface="Arial"/>
            </a:rPr>
            <a:t>Personnel supporting Data Sharing Costs</a:t>
          </a:r>
          <a:endParaRPr lang="en-US" sz="2100" kern="1200"/>
        </a:p>
      </dsp:txBody>
      <dsp:txXfrm>
        <a:off x="5051412" y="570939"/>
        <a:ext cx="1793192" cy="1423880"/>
      </dsp:txXfrm>
    </dsp:sp>
    <dsp:sp modelId="{C54C8A35-5D48-42DE-9519-5D960D2815C3}">
      <dsp:nvSpPr>
        <dsp:cNvPr id="0" name=""/>
        <dsp:cNvSpPr/>
      </dsp:nvSpPr>
      <dsp:spPr>
        <a:xfrm>
          <a:off x="4709852" y="1994819"/>
          <a:ext cx="2134753" cy="14238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9352" rIns="149352" bIns="149352" numCol="1" spcCol="1270" anchor="ctr" anchorCtr="0">
          <a:noAutofit/>
        </a:bodyPr>
        <a:lstStyle/>
        <a:p>
          <a:pPr marL="0" lvl="0" indent="0" algn="l" defTabSz="933450" rtl="0">
            <a:lnSpc>
              <a:spcPct val="90000"/>
            </a:lnSpc>
            <a:spcBef>
              <a:spcPct val="0"/>
            </a:spcBef>
            <a:spcAft>
              <a:spcPct val="35000"/>
            </a:spcAft>
            <a:buNone/>
          </a:pPr>
          <a:r>
            <a:rPr lang="en-US" sz="2100" kern="1200">
              <a:latin typeface="Arial"/>
            </a:rPr>
            <a:t>Include individual proportional effort</a:t>
          </a:r>
          <a:endParaRPr lang="en-US" sz="2100" kern="1200"/>
        </a:p>
      </dsp:txBody>
      <dsp:txXfrm>
        <a:off x="5051412" y="1994819"/>
        <a:ext cx="1793192" cy="1423880"/>
      </dsp:txXfrm>
    </dsp:sp>
    <dsp:sp modelId="{9B886E07-2119-4401-99F8-C716F03EAF27}">
      <dsp:nvSpPr>
        <dsp:cNvPr id="0" name=""/>
        <dsp:cNvSpPr/>
      </dsp:nvSpPr>
      <dsp:spPr>
        <a:xfrm>
          <a:off x="3571316" y="1671"/>
          <a:ext cx="1423168" cy="142316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rtl="0">
            <a:lnSpc>
              <a:spcPct val="90000"/>
            </a:lnSpc>
            <a:spcBef>
              <a:spcPct val="0"/>
            </a:spcBef>
            <a:spcAft>
              <a:spcPct val="35000"/>
            </a:spcAft>
            <a:buNone/>
          </a:pPr>
          <a:r>
            <a:rPr lang="en-US" sz="1500" kern="1200">
              <a:latin typeface="Arial"/>
            </a:rPr>
            <a:t>DMS Justification</a:t>
          </a:r>
          <a:endParaRPr lang="en-US" sz="1500" kern="1200"/>
        </a:p>
      </dsp:txBody>
      <dsp:txXfrm>
        <a:off x="3779734" y="210089"/>
        <a:ext cx="1006332" cy="10063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FF378E-99F2-4168-ABB4-4AAFB22E8864}">
      <dsp:nvSpPr>
        <dsp:cNvPr id="0" name=""/>
        <dsp:cNvSpPr/>
      </dsp:nvSpPr>
      <dsp:spPr>
        <a:xfrm>
          <a:off x="2024967" y="484884"/>
          <a:ext cx="1810907" cy="120787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rtl="0">
            <a:lnSpc>
              <a:spcPct val="90000"/>
            </a:lnSpc>
            <a:spcBef>
              <a:spcPct val="0"/>
            </a:spcBef>
            <a:spcAft>
              <a:spcPct val="35000"/>
            </a:spcAft>
            <a:buNone/>
          </a:pPr>
          <a:r>
            <a:rPr lang="en-US" sz="1600" kern="1200">
              <a:latin typeface="Arial"/>
            </a:rPr>
            <a:t>Scientific effort for Key and Other Personnel</a:t>
          </a:r>
          <a:endParaRPr lang="en-US" sz="1600" kern="1200"/>
        </a:p>
      </dsp:txBody>
      <dsp:txXfrm>
        <a:off x="2314712" y="484884"/>
        <a:ext cx="1521162" cy="1207875"/>
      </dsp:txXfrm>
    </dsp:sp>
    <dsp:sp modelId="{5AC974E2-4574-4D2D-B8B6-02417F5F7BAD}">
      <dsp:nvSpPr>
        <dsp:cNvPr id="0" name=""/>
        <dsp:cNvSpPr/>
      </dsp:nvSpPr>
      <dsp:spPr>
        <a:xfrm>
          <a:off x="2024967" y="1692759"/>
          <a:ext cx="1810907" cy="120787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rtl="0">
            <a:lnSpc>
              <a:spcPct val="90000"/>
            </a:lnSpc>
            <a:spcBef>
              <a:spcPct val="0"/>
            </a:spcBef>
            <a:spcAft>
              <a:spcPct val="35000"/>
            </a:spcAft>
            <a:buNone/>
          </a:pPr>
          <a:r>
            <a:rPr lang="en-US" sz="1600" kern="1200">
              <a:latin typeface="Arial"/>
            </a:rPr>
            <a:t>Name data sharing personnel</a:t>
          </a:r>
          <a:endParaRPr lang="en-US" sz="1600" kern="1200"/>
        </a:p>
      </dsp:txBody>
      <dsp:txXfrm>
        <a:off x="2314712" y="1692759"/>
        <a:ext cx="1521162" cy="1207875"/>
      </dsp:txXfrm>
    </dsp:sp>
    <dsp:sp modelId="{B454301C-7654-46F6-AE4E-9A767570983D}">
      <dsp:nvSpPr>
        <dsp:cNvPr id="0" name=""/>
        <dsp:cNvSpPr/>
      </dsp:nvSpPr>
      <dsp:spPr>
        <a:xfrm>
          <a:off x="2024967" y="2900634"/>
          <a:ext cx="1810907" cy="120787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rtl="0">
            <a:lnSpc>
              <a:spcPct val="90000"/>
            </a:lnSpc>
            <a:spcBef>
              <a:spcPct val="0"/>
            </a:spcBef>
            <a:spcAft>
              <a:spcPct val="35000"/>
            </a:spcAft>
            <a:buNone/>
          </a:pPr>
          <a:r>
            <a:rPr lang="en-US" sz="1600" kern="1200">
              <a:latin typeface="Arial"/>
            </a:rPr>
            <a:t>Budget and justification are peer reviewed</a:t>
          </a:r>
        </a:p>
      </dsp:txBody>
      <dsp:txXfrm>
        <a:off x="2314712" y="2900634"/>
        <a:ext cx="1521162" cy="1207875"/>
      </dsp:txXfrm>
    </dsp:sp>
    <dsp:sp modelId="{2C77D911-6F95-452E-88DE-CBB3AE6BDA70}">
      <dsp:nvSpPr>
        <dsp:cNvPr id="0" name=""/>
        <dsp:cNvSpPr/>
      </dsp:nvSpPr>
      <dsp:spPr>
        <a:xfrm>
          <a:off x="823732" y="1976"/>
          <a:ext cx="1467595" cy="14328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Arial"/>
            </a:rPr>
            <a:t>Budget Justification</a:t>
          </a:r>
          <a:endParaRPr lang="en-US" sz="1400" kern="1200" dirty="0"/>
        </a:p>
      </dsp:txBody>
      <dsp:txXfrm>
        <a:off x="1038656" y="211817"/>
        <a:ext cx="1037747" cy="1013204"/>
      </dsp:txXfrm>
    </dsp:sp>
    <dsp:sp modelId="{02AFB9B9-57B1-437C-A20E-C9C12FBC1341}">
      <dsp:nvSpPr>
        <dsp:cNvPr id="0" name=""/>
        <dsp:cNvSpPr/>
      </dsp:nvSpPr>
      <dsp:spPr>
        <a:xfrm>
          <a:off x="5303469" y="484884"/>
          <a:ext cx="1810907" cy="120787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rtl="0">
            <a:lnSpc>
              <a:spcPct val="90000"/>
            </a:lnSpc>
            <a:spcBef>
              <a:spcPct val="0"/>
            </a:spcBef>
            <a:spcAft>
              <a:spcPct val="35000"/>
            </a:spcAft>
            <a:buNone/>
          </a:pPr>
          <a:r>
            <a:rPr lang="en-US" sz="1600" kern="1200" dirty="0">
              <a:latin typeface="Arial"/>
            </a:rPr>
            <a:t>General description by project role</a:t>
          </a:r>
          <a:endParaRPr lang="en-US" sz="1600" kern="1200" dirty="0"/>
        </a:p>
      </dsp:txBody>
      <dsp:txXfrm>
        <a:off x="5593214" y="484884"/>
        <a:ext cx="1521162" cy="1207875"/>
      </dsp:txXfrm>
    </dsp:sp>
    <dsp:sp modelId="{F3E449FE-7C04-42E1-A32C-A8B1FE0F3DAD}">
      <dsp:nvSpPr>
        <dsp:cNvPr id="0" name=""/>
        <dsp:cNvSpPr/>
      </dsp:nvSpPr>
      <dsp:spPr>
        <a:xfrm>
          <a:off x="5303469" y="1692759"/>
          <a:ext cx="1810907" cy="120787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rtl="0">
            <a:lnSpc>
              <a:spcPct val="90000"/>
            </a:lnSpc>
            <a:spcBef>
              <a:spcPct val="0"/>
            </a:spcBef>
            <a:spcAft>
              <a:spcPct val="35000"/>
            </a:spcAft>
            <a:buNone/>
          </a:pPr>
          <a:r>
            <a:rPr lang="en-US" sz="1600" kern="1200">
              <a:latin typeface="Arial"/>
            </a:rPr>
            <a:t>Avoid naming individuals other than the PI</a:t>
          </a:r>
          <a:endParaRPr lang="en-US" sz="1600" kern="1200"/>
        </a:p>
      </dsp:txBody>
      <dsp:txXfrm>
        <a:off x="5593214" y="1692759"/>
        <a:ext cx="1521162" cy="1207875"/>
      </dsp:txXfrm>
    </dsp:sp>
    <dsp:sp modelId="{95AEECE1-3928-46D6-8970-044F735D02DF}">
      <dsp:nvSpPr>
        <dsp:cNvPr id="0" name=""/>
        <dsp:cNvSpPr/>
      </dsp:nvSpPr>
      <dsp:spPr>
        <a:xfrm>
          <a:off x="5303469" y="2900634"/>
          <a:ext cx="1810907" cy="120787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rtl="0">
            <a:lnSpc>
              <a:spcPct val="90000"/>
            </a:lnSpc>
            <a:spcBef>
              <a:spcPct val="0"/>
            </a:spcBef>
            <a:spcAft>
              <a:spcPct val="35000"/>
            </a:spcAft>
            <a:buNone/>
          </a:pPr>
          <a:r>
            <a:rPr lang="en-US" sz="1600" kern="1200">
              <a:latin typeface="Arial"/>
            </a:rPr>
            <a:t>Prevents having to update plan for staff changes</a:t>
          </a:r>
        </a:p>
      </dsp:txBody>
      <dsp:txXfrm>
        <a:off x="5593214" y="2900634"/>
        <a:ext cx="1521162" cy="1207875"/>
      </dsp:txXfrm>
    </dsp:sp>
    <dsp:sp modelId="{B887437D-20B4-47A1-8F46-91C8E26618F5}">
      <dsp:nvSpPr>
        <dsp:cNvPr id="0" name=""/>
        <dsp:cNvSpPr/>
      </dsp:nvSpPr>
      <dsp:spPr>
        <a:xfrm>
          <a:off x="4102297" y="9050"/>
          <a:ext cx="1467595" cy="14328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Arial"/>
            </a:rPr>
            <a:t>Data Management &amp; Sharing Plan</a:t>
          </a:r>
          <a:endParaRPr lang="en-US" sz="1400" kern="1200" dirty="0"/>
        </a:p>
      </dsp:txBody>
      <dsp:txXfrm>
        <a:off x="4317221" y="218891"/>
        <a:ext cx="1037747" cy="101320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75922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45560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Standards allow data to be used across projects and allow for aggregate data use across labs</a:t>
            </a:r>
          </a:p>
        </p:txBody>
      </p:sp>
    </p:spTree>
    <p:extLst>
      <p:ext uri="{BB962C8B-B14F-4D97-AF65-F5344CB8AC3E}">
        <p14:creationId xmlns:p14="http://schemas.microsoft.com/office/powerpoint/2010/main" val="1910265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We don’t have compliance examples.  Most researchers are already familiar with doing this.</a:t>
            </a:r>
          </a:p>
          <a:p>
            <a:endParaRPr lang="en-US"/>
          </a:p>
        </p:txBody>
      </p:sp>
    </p:spTree>
    <p:extLst>
      <p:ext uri="{BB962C8B-B14F-4D97-AF65-F5344CB8AC3E}">
        <p14:creationId xmlns:p14="http://schemas.microsoft.com/office/powerpoint/2010/main" val="377620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have not been recommending that researchers use names (other than the PI) in this section as it becomes part of the terms and conditions of the NOA and may need to be revised if someone leaves.</a:t>
            </a:r>
          </a:p>
        </p:txBody>
      </p:sp>
    </p:spTree>
    <p:extLst>
      <p:ext uri="{BB962C8B-B14F-4D97-AF65-F5344CB8AC3E}">
        <p14:creationId xmlns:p14="http://schemas.microsoft.com/office/powerpoint/2010/main" val="469455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Encouraging researchers to add costs</a:t>
            </a:r>
          </a:p>
        </p:txBody>
      </p:sp>
    </p:spTree>
    <p:extLst>
      <p:ext uri="{BB962C8B-B14F-4D97-AF65-F5344CB8AC3E}">
        <p14:creationId xmlns:p14="http://schemas.microsoft.com/office/powerpoint/2010/main" val="1217689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Peer Reviewers will see this as part of review to comment on appropriateness.</a:t>
            </a:r>
          </a:p>
        </p:txBody>
      </p:sp>
    </p:spTree>
    <p:extLst>
      <p:ext uri="{BB962C8B-B14F-4D97-AF65-F5344CB8AC3E}">
        <p14:creationId xmlns:p14="http://schemas.microsoft.com/office/powerpoint/2010/main" val="212932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For Dartmouth College researchers, please contact the Office of Sponsored Projects</a:t>
            </a:r>
          </a:p>
          <a:p>
            <a:r>
              <a:rPr lang="en-US"/>
              <a:t>For Dartmouth Hitchcock researchers, please contact </a:t>
            </a:r>
            <a:r>
              <a:rPr lang="en-US" err="1"/>
              <a:t>awards@Hitchcock.org</a:t>
            </a:r>
            <a:endParaRPr lang="en-US"/>
          </a:p>
          <a:p>
            <a:endParaRPr lang="en-US"/>
          </a:p>
        </p:txBody>
      </p:sp>
    </p:spTree>
    <p:extLst>
      <p:ext uri="{BB962C8B-B14F-4D97-AF65-F5344CB8AC3E}">
        <p14:creationId xmlns:p14="http://schemas.microsoft.com/office/powerpoint/2010/main" val="2375865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ad24f4604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ad24f4604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342900">
              <a:spcBef>
                <a:spcPts val="0"/>
              </a:spcBef>
              <a:spcAft>
                <a:spcPts val="0"/>
              </a:spcAft>
              <a:buSzPts val="1000"/>
              <a:buFont typeface="Symbol" pitchFamily="2" charset="2"/>
              <a:buChar char=""/>
              <a:tabLst>
                <a:tab pos="457200" algn="l"/>
              </a:tabLs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itchFamily="2" charset="2"/>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The new data sharing plan is required for proposal submitted on Jn 25th and later.  This applies to all....</a:t>
            </a:r>
          </a:p>
          <a:p>
            <a:pPr marL="342900" marR="0" lvl="0" indent="-342900">
              <a:spcBef>
                <a:spcPts val="0"/>
              </a:spcBef>
              <a:spcAft>
                <a:spcPts val="0"/>
              </a:spcAft>
              <a:buSzPts val="1000"/>
              <a:buFont typeface="Symbol" pitchFamily="2" charset="2"/>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Proposals this applies to are</a:t>
            </a:r>
          </a:p>
          <a:p>
            <a:pPr marL="342900" marR="0" lvl="0" indent="-342900">
              <a:spcBef>
                <a:spcPts val="0"/>
              </a:spcBef>
              <a:spcAft>
                <a:spcPts val="0"/>
              </a:spcAft>
              <a:buSzPts val="1000"/>
              <a:buFont typeface="Symbol" pitchFamily="2" charset="2"/>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'Scientific data</a:t>
            </a:r>
            <a:r>
              <a:rPr lang="en-US" sz="1800" b="1">
                <a:effectLst/>
                <a:latin typeface="Calibri" panose="020F0502020204030204" pitchFamily="34" charset="0"/>
                <a:ea typeface="Calibri" panose="020F0502020204030204" pitchFamily="34" charset="0"/>
                <a:cs typeface="Times New Roman" panose="02020603050405020304" pitchFamily="18" charset="0"/>
              </a:rPr>
              <a:t> includes</a:t>
            </a:r>
            <a:r>
              <a:rPr lang="en-US" sz="1800">
                <a:effectLst/>
                <a:latin typeface="Calibri" panose="020F0502020204030204" pitchFamily="34" charset="0"/>
                <a:ea typeface="Calibri" panose="020F0502020204030204" pitchFamily="34" charset="0"/>
                <a:cs typeface="Times New Roman" panose="02020603050405020304" pitchFamily="18" charset="0"/>
              </a:rPr>
              <a:t> any data needed to validate and replicate research findings.</a:t>
            </a:r>
          </a:p>
          <a:p>
            <a:pPr marL="342900" marR="0" lvl="0" indent="-342900">
              <a:spcBef>
                <a:spcPts val="0"/>
              </a:spcBef>
              <a:spcAft>
                <a:spcPts val="0"/>
              </a:spcAft>
              <a:buSzPts val="1000"/>
              <a:buFont typeface="Symbol" pitchFamily="2" charset="2"/>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Scientific data </a:t>
            </a:r>
            <a:r>
              <a:rPr lang="en-US" sz="1800" b="1">
                <a:effectLst/>
                <a:latin typeface="Calibri" panose="020F0502020204030204" pitchFamily="34" charset="0"/>
                <a:ea typeface="Calibri" panose="020F0502020204030204" pitchFamily="34" charset="0"/>
                <a:cs typeface="Times New Roman" panose="02020603050405020304" pitchFamily="18" charset="0"/>
              </a:rPr>
              <a:t>does </a:t>
            </a:r>
            <a:r>
              <a:rPr lang="en-US" sz="1800" b="1" u="sng">
                <a:effectLst/>
                <a:latin typeface="Calibri" panose="020F0502020204030204" pitchFamily="34" charset="0"/>
                <a:ea typeface="Calibri" panose="020F0502020204030204" pitchFamily="34" charset="0"/>
                <a:cs typeface="Times New Roman" panose="02020603050405020304" pitchFamily="18" charset="0"/>
              </a:rPr>
              <a:t>not</a:t>
            </a:r>
            <a:r>
              <a:rPr lang="en-US" sz="1800" b="1">
                <a:effectLst/>
                <a:latin typeface="Calibri" panose="020F0502020204030204" pitchFamily="34" charset="0"/>
                <a:ea typeface="Calibri" panose="020F0502020204030204" pitchFamily="34" charset="0"/>
                <a:cs typeface="Times New Roman" panose="02020603050405020304" pitchFamily="18" charset="0"/>
              </a:rPr>
              <a:t> include</a:t>
            </a:r>
            <a:r>
              <a:rPr lang="en-US" sz="1800">
                <a:effectLst/>
                <a:latin typeface="Calibri" panose="020F0502020204030204" pitchFamily="34" charset="0"/>
                <a:ea typeface="Calibri" panose="020F0502020204030204" pitchFamily="34" charset="0"/>
                <a:cs typeface="Times New Roman" panose="02020603050405020304" pitchFamily="18" charset="0"/>
              </a:rPr>
              <a:t> laboratory notebooks, preliminary analyses, completed case report forms, drafts of scientific papers, plans for future research, peer reviews, communications with colleagues, or physical objects such as laboratory specimens</a:t>
            </a:r>
            <a:r>
              <a:rPr lang="en-US">
                <a:effectLst/>
              </a:rPr>
              <a:t> </a:t>
            </a:r>
          </a:p>
          <a:p>
            <a:pPr marL="342900" marR="0" lvl="0" indent="-342900">
              <a:spcBef>
                <a:spcPts val="0"/>
              </a:spcBef>
              <a:spcAft>
                <a:spcPts val="0"/>
              </a:spcAft>
              <a:buSzPts val="1000"/>
              <a:buFont typeface="Symbol" pitchFamily="2" charset="2"/>
              <a:buChar char=""/>
              <a:tabLst>
                <a:tab pos="457200" algn="l"/>
              </a:tabLst>
            </a:pPr>
            <a:r>
              <a:rPr lang="en-US">
                <a:effectLst/>
              </a:rPr>
              <a:t>Provide your researchers with definition of Scientific data as well and point them to NIH FAQ.</a:t>
            </a:r>
            <a:endParaRPr/>
          </a:p>
        </p:txBody>
      </p:sp>
    </p:spTree>
    <p:extLst>
      <p:ext uri="{BB962C8B-B14F-4D97-AF65-F5344CB8AC3E}">
        <p14:creationId xmlns:p14="http://schemas.microsoft.com/office/powerpoint/2010/main" val="132671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ad24f4604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ad24f4604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342900">
              <a:spcBef>
                <a:spcPts val="0"/>
              </a:spcBef>
              <a:spcAft>
                <a:spcPts val="0"/>
              </a:spcAft>
              <a:buSzPts val="1000"/>
              <a:buFont typeface="Symbol" pitchFamily="2" charset="2"/>
              <a:buChar char=""/>
              <a:tabLst>
                <a:tab pos="457200" algn="l"/>
              </a:tabLs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itchFamily="2" charset="2"/>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The new data sharing plan is required for proposal submitted on Jn 25th and later.  This applies to all....</a:t>
            </a:r>
          </a:p>
          <a:p>
            <a:pPr marL="342900" marR="0" lvl="0" indent="-342900">
              <a:spcBef>
                <a:spcPts val="0"/>
              </a:spcBef>
              <a:spcAft>
                <a:spcPts val="0"/>
              </a:spcAft>
              <a:buSzPts val="1000"/>
              <a:buFont typeface="Symbol" pitchFamily="2" charset="2"/>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Proposals this applies to are</a:t>
            </a:r>
          </a:p>
          <a:p>
            <a:pPr marL="342900" marR="0" lvl="0" indent="-342900">
              <a:spcBef>
                <a:spcPts val="0"/>
              </a:spcBef>
              <a:spcAft>
                <a:spcPts val="0"/>
              </a:spcAft>
              <a:buSzPts val="1000"/>
              <a:buFont typeface="Symbol" pitchFamily="2" charset="2"/>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'Scientific data</a:t>
            </a:r>
            <a:r>
              <a:rPr lang="en-US" sz="1800" b="1">
                <a:effectLst/>
                <a:latin typeface="Calibri" panose="020F0502020204030204" pitchFamily="34" charset="0"/>
                <a:ea typeface="Calibri" panose="020F0502020204030204" pitchFamily="34" charset="0"/>
                <a:cs typeface="Times New Roman" panose="02020603050405020304" pitchFamily="18" charset="0"/>
              </a:rPr>
              <a:t> includes</a:t>
            </a:r>
            <a:r>
              <a:rPr lang="en-US" sz="1800">
                <a:effectLst/>
                <a:latin typeface="Calibri" panose="020F0502020204030204" pitchFamily="34" charset="0"/>
                <a:ea typeface="Calibri" panose="020F0502020204030204" pitchFamily="34" charset="0"/>
                <a:cs typeface="Times New Roman" panose="02020603050405020304" pitchFamily="18" charset="0"/>
              </a:rPr>
              <a:t> any data needed to validate and replicate research findings.</a:t>
            </a:r>
          </a:p>
          <a:p>
            <a:pPr marL="342900" marR="0" lvl="0" indent="-342900">
              <a:spcBef>
                <a:spcPts val="0"/>
              </a:spcBef>
              <a:spcAft>
                <a:spcPts val="0"/>
              </a:spcAft>
              <a:buSzPts val="1000"/>
              <a:buFont typeface="Symbol" pitchFamily="2" charset="2"/>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Scientific data </a:t>
            </a:r>
            <a:r>
              <a:rPr lang="en-US" sz="1800" b="1">
                <a:effectLst/>
                <a:latin typeface="Calibri" panose="020F0502020204030204" pitchFamily="34" charset="0"/>
                <a:ea typeface="Calibri" panose="020F0502020204030204" pitchFamily="34" charset="0"/>
                <a:cs typeface="Times New Roman" panose="02020603050405020304" pitchFamily="18" charset="0"/>
              </a:rPr>
              <a:t>does </a:t>
            </a:r>
            <a:r>
              <a:rPr lang="en-US" sz="1800" b="1" u="sng">
                <a:effectLst/>
                <a:latin typeface="Calibri" panose="020F0502020204030204" pitchFamily="34" charset="0"/>
                <a:ea typeface="Calibri" panose="020F0502020204030204" pitchFamily="34" charset="0"/>
                <a:cs typeface="Times New Roman" panose="02020603050405020304" pitchFamily="18" charset="0"/>
              </a:rPr>
              <a:t>not</a:t>
            </a:r>
            <a:r>
              <a:rPr lang="en-US" sz="1800" b="1">
                <a:effectLst/>
                <a:latin typeface="Calibri" panose="020F0502020204030204" pitchFamily="34" charset="0"/>
                <a:ea typeface="Calibri" panose="020F0502020204030204" pitchFamily="34" charset="0"/>
                <a:cs typeface="Times New Roman" panose="02020603050405020304" pitchFamily="18" charset="0"/>
              </a:rPr>
              <a:t> include</a:t>
            </a:r>
            <a:r>
              <a:rPr lang="en-US" sz="1800">
                <a:effectLst/>
                <a:latin typeface="Calibri" panose="020F0502020204030204" pitchFamily="34" charset="0"/>
                <a:ea typeface="Calibri" panose="020F0502020204030204" pitchFamily="34" charset="0"/>
                <a:cs typeface="Times New Roman" panose="02020603050405020304" pitchFamily="18" charset="0"/>
              </a:rPr>
              <a:t> laboratory notebooks, preliminary analyses, completed case report forms, drafts of scientific papers, plans for future research, peer reviews, communications with colleagues, or physical objects such as laboratory specimens</a:t>
            </a:r>
            <a:r>
              <a:rPr lang="en-US">
                <a:effectLst/>
              </a:rPr>
              <a:t> </a:t>
            </a:r>
          </a:p>
          <a:p>
            <a:pPr marL="342900" marR="0" lvl="0" indent="-342900">
              <a:spcBef>
                <a:spcPts val="0"/>
              </a:spcBef>
              <a:spcAft>
                <a:spcPts val="0"/>
              </a:spcAft>
              <a:buSzPts val="1000"/>
              <a:buFont typeface="Symbol" pitchFamily="2" charset="2"/>
              <a:buChar char=""/>
              <a:tabLst>
                <a:tab pos="457200" algn="l"/>
              </a:tabLst>
            </a:pPr>
            <a:r>
              <a:rPr lang="en-US">
                <a:effectLst/>
              </a:rPr>
              <a:t>Provide your researchers with definition of Scientific data as well and point them to NIH FAQ.</a:t>
            </a:r>
            <a:endParaRPr/>
          </a:p>
        </p:txBody>
      </p:sp>
    </p:spTree>
    <p:extLst>
      <p:ext uri="{BB962C8B-B14F-4D97-AF65-F5344CB8AC3E}">
        <p14:creationId xmlns:p14="http://schemas.microsoft.com/office/powerpoint/2010/main" val="3166954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a:latin typeface="+mn-lt"/>
                <a:ea typeface="Open Sans" panose="020B0606030504020204" pitchFamily="34" charset="0"/>
                <a:cs typeface="Open Sans" panose="020B0606030504020204" pitchFamily="34" charset="0"/>
              </a:rPr>
              <a:t>Data sharing should be maximized (with justifiable limitations) </a:t>
            </a:r>
          </a:p>
          <a:p>
            <a:endParaRPr lang="en-US"/>
          </a:p>
        </p:txBody>
      </p:sp>
    </p:spTree>
    <p:extLst>
      <p:ext uri="{BB962C8B-B14F-4D97-AF65-F5344CB8AC3E}">
        <p14:creationId xmlns:p14="http://schemas.microsoft.com/office/powerpoint/2010/main" val="349551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NIH does not expect you to share all your data, but if there is data you are not sharing, you need to provide justification</a:t>
            </a:r>
          </a:p>
          <a:p>
            <a:r>
              <a:rPr lang="en-US"/>
              <a:t>Policy does not change any of the federal regulations or compliance. The intent is not to have your research scooped, not erode patent protection, the goal is to make all data available that is ethical and legal to share.</a:t>
            </a:r>
          </a:p>
          <a:p>
            <a:endParaRPr lang="en-US"/>
          </a:p>
        </p:txBody>
      </p:sp>
    </p:spTree>
    <p:extLst>
      <p:ext uri="{BB962C8B-B14F-4D97-AF65-F5344CB8AC3E}">
        <p14:creationId xmlns:p14="http://schemas.microsoft.com/office/powerpoint/2010/main" val="3232734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261879f31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261879f31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n-US" sz="1800">
                <a:effectLst/>
                <a:latin typeface="Calibri" panose="020F0502020204030204" pitchFamily="34" charset="0"/>
                <a:ea typeface="Calibri" panose="020F0502020204030204" pitchFamily="34" charset="0"/>
                <a:cs typeface="Calibri" panose="020F0502020204030204" pitchFamily="34" charset="0"/>
              </a:rPr>
              <a:t>There are 6 element that need to be addressed in your plan</a:t>
            </a:r>
          </a:p>
          <a:p>
            <a:pPr marL="0" marR="0" indent="0">
              <a:spcBef>
                <a:spcPts val="0"/>
              </a:spcBef>
              <a:spcAft>
                <a:spcPts val="0"/>
              </a:spcAft>
              <a:buFontTx/>
              <a:buNone/>
            </a:pPr>
            <a:endParaRPr lang="en-US" sz="1800">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FontTx/>
              <a:buNone/>
            </a:pPr>
            <a:r>
              <a:rPr lang="en-US" sz="1800">
                <a:effectLst/>
                <a:latin typeface="Calibri" panose="020F0502020204030204" pitchFamily="34" charset="0"/>
                <a:ea typeface="Calibri" panose="020F0502020204030204" pitchFamily="34" charset="0"/>
                <a:cs typeface="Calibri" panose="020F0502020204030204" pitchFamily="34" charset="0"/>
              </a:rPr>
              <a:t>Data Type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a:effectLst/>
                <a:latin typeface="Calibri" panose="020F0502020204030204" pitchFamily="34" charset="0"/>
                <a:ea typeface="Calibri" panose="020F0502020204030204" pitchFamily="34" charset="0"/>
                <a:cs typeface="Calibri" panose="020F0502020204030204" pitchFamily="34" charset="0"/>
              </a:rPr>
              <a:t>Summarize the types and amount of scientific data generated in the project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a:effectLst/>
                <a:latin typeface="Calibri" panose="020F0502020204030204" pitchFamily="34" charset="0"/>
                <a:ea typeface="Calibri" panose="020F0502020204030204" pitchFamily="34" charset="0"/>
                <a:cs typeface="Calibri" panose="020F0502020204030204" pitchFamily="34" charset="0"/>
              </a:rPr>
              <a:t>Describe what scientific data from the project will be preserved and shared and why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a:effectLst/>
                <a:latin typeface="Calibri" panose="020F0502020204030204" pitchFamily="34" charset="0"/>
                <a:ea typeface="Calibri" panose="020F0502020204030204" pitchFamily="34" charset="0"/>
                <a:cs typeface="Calibri" panose="020F0502020204030204" pitchFamily="34" charset="0"/>
              </a:rPr>
              <a:t>list the metadata, other relevant data, and any associated documentation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a:effectLst/>
                <a:latin typeface="Calibri" panose="020F0502020204030204" pitchFamily="34" charset="0"/>
                <a:ea typeface="Calibri" panose="020F0502020204030204" pitchFamily="34" charset="0"/>
                <a:cs typeface="Calibri" panose="020F0502020204030204" pitchFamily="34" charset="0"/>
              </a:rPr>
              <a:t>Related Tools, Software and/or Code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a:effectLst/>
                <a:latin typeface="Calibri" panose="020F0502020204030204" pitchFamily="34" charset="0"/>
                <a:ea typeface="Calibri" panose="020F0502020204030204" pitchFamily="34" charset="0"/>
                <a:cs typeface="Calibri" panose="020F0502020204030204" pitchFamily="34" charset="0"/>
              </a:rPr>
              <a:t>Do you need specialized tools to access or manipulate the data?  Name the tools and how they can be accessed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a:effectLst/>
                <a:latin typeface="Calibri" panose="020F0502020204030204" pitchFamily="34" charset="0"/>
                <a:ea typeface="Calibri" panose="020F0502020204030204" pitchFamily="34" charset="0"/>
                <a:cs typeface="Calibri" panose="020F0502020204030204" pitchFamily="34" charset="0"/>
              </a:rPr>
              <a:t>standards: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b="0">
                <a:effectLst/>
                <a:latin typeface="Calibri" panose="020F0502020204030204" pitchFamily="34" charset="0"/>
                <a:ea typeface="Calibri" panose="020F0502020204030204" pitchFamily="34" charset="0"/>
                <a:cs typeface="Times New Roman" panose="02020603050405020304" pitchFamily="18" charset="0"/>
              </a:rPr>
              <a:t>State what common data standards will be applied to data and metadata to enable interoperability of datasets and resources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b="0">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b="0">
                <a:effectLst/>
                <a:latin typeface="Calibri" panose="020F0502020204030204" pitchFamily="34" charset="0"/>
                <a:ea typeface="Calibri" panose="020F0502020204030204" pitchFamily="34" charset="0"/>
                <a:cs typeface="Times New Roman" panose="02020603050405020304" pitchFamily="18" charset="0"/>
              </a:rPr>
              <a:t>Data Preservation, Access, and Associated Timelines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b="0">
                <a:effectLst/>
                <a:latin typeface="Calibri" panose="020F0502020204030204" pitchFamily="34" charset="0"/>
                <a:ea typeface="Calibri" panose="020F0502020204030204" pitchFamily="34" charset="0"/>
                <a:cs typeface="Times New Roman" panose="02020603050405020304" pitchFamily="18" charset="0"/>
              </a:rPr>
              <a:t>Provide name of specific repositories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a:effectLst/>
                <a:latin typeface="Calibri" panose="020F0502020204030204" pitchFamily="34" charset="0"/>
                <a:ea typeface="Calibri" panose="020F0502020204030204" pitchFamily="34" charset="0"/>
                <a:cs typeface="Calibri" panose="020F0502020204030204" pitchFamily="34" charset="0"/>
              </a:rPr>
              <a:t>persistent unique identifier or other standard indexing tools.</a:t>
            </a:r>
          </a:p>
          <a:p>
            <a:pPr marL="0" marR="0" indent="0">
              <a:spcBef>
                <a:spcPts val="0"/>
              </a:spcBef>
              <a:spcAft>
                <a:spcPts val="0"/>
              </a:spcAft>
              <a:buFontTx/>
              <a:buNone/>
            </a:pPr>
            <a:r>
              <a:rPr lang="en-US" sz="1800">
                <a:effectLst/>
                <a:latin typeface="Calibri" panose="020F0502020204030204" pitchFamily="34" charset="0"/>
                <a:ea typeface="Calibri" panose="020F0502020204030204" pitchFamily="34" charset="0"/>
                <a:cs typeface="Calibri" panose="020F0502020204030204" pitchFamily="34" charset="0"/>
              </a:rPr>
              <a:t>Do not include web addresses </a:t>
            </a:r>
            <a:br>
              <a:rPr lang="en-US" sz="1800">
                <a:effectLst/>
                <a:latin typeface="Calibri" panose="020F0502020204030204" pitchFamily="34" charset="0"/>
                <a:ea typeface="Calibri" panose="020F0502020204030204" pitchFamily="34" charset="0"/>
                <a:cs typeface="Calibri" panose="020F0502020204030204" pitchFamily="34" charset="0"/>
              </a:rPr>
            </a:br>
            <a:r>
              <a:rPr lang="en-US" sz="1800">
                <a:effectLst/>
                <a:latin typeface="Calibri" panose="020F0502020204030204" pitchFamily="34" charset="0"/>
                <a:ea typeface="Calibri" panose="020F0502020204030204" pitchFamily="34" charset="0"/>
                <a:cs typeface="Calibri" panose="020F0502020204030204" pitchFamily="34" charset="0"/>
              </a:rPr>
              <a:t>List when you will make the data available and how long?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a:effectLst/>
                <a:latin typeface="Calibri" panose="020F0502020204030204" pitchFamily="34" charset="0"/>
                <a:ea typeface="Times New Roman" panose="02020603050405020304" pitchFamily="18" charset="0"/>
              </a:rPr>
              <a:t>Access, Distribution, and Reuse Considerations</a:t>
            </a:r>
            <a:endParaRPr lang="en-US" sz="1800">
              <a:effectLst/>
              <a:latin typeface="Arial" panose="020B0604020202020204" pitchFamily="34" charset="0"/>
              <a:ea typeface="Times New Roman" panose="02020603050405020304" pitchFamily="18" charset="0"/>
            </a:endParaRPr>
          </a:p>
          <a:p>
            <a:pPr marL="0" marR="0" indent="0">
              <a:spcBef>
                <a:spcPts val="0"/>
              </a:spcBef>
              <a:spcAft>
                <a:spcPts val="0"/>
              </a:spcAft>
              <a:buFontTx/>
              <a:buNone/>
            </a:pPr>
            <a:r>
              <a:rPr lang="en-US" sz="1800">
                <a:effectLst/>
                <a:latin typeface="Calibri" panose="020F0502020204030204" pitchFamily="34" charset="0"/>
                <a:ea typeface="Calibri" panose="020F0502020204030204" pitchFamily="34" charset="0"/>
                <a:cs typeface="Calibri" panose="020F0502020204030204" pitchFamily="34" charset="0"/>
              </a:rPr>
              <a:t>NIH expects that in drafting Plans, researchers maximize the appropriate sharing of scientific data. Describe and justify any applicable factors or data use limitations.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a:effectLst/>
                <a:latin typeface="Calibri" panose="020F0502020204030204" pitchFamily="34" charset="0"/>
                <a:ea typeface="Calibri" panose="020F0502020204030204" pitchFamily="34" charset="0"/>
                <a:cs typeface="Calibri" panose="020F0502020204030204" pitchFamily="34" charset="0"/>
              </a:rPr>
              <a:t>State if access to data will be controlled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a:effectLst/>
                <a:latin typeface="Calibri" panose="020F0502020204030204" pitchFamily="34" charset="0"/>
                <a:ea typeface="Times New Roman" panose="02020603050405020304" pitchFamily="18" charset="0"/>
              </a:rPr>
              <a:t>If human subject data, describe how will the privacy, rights, and confidentiality of human research participants will be protected? </a:t>
            </a:r>
            <a:r>
              <a:rPr lang="en-US" sz="1800">
                <a:effectLst/>
                <a:latin typeface="Calibri" panose="020F0502020204030204" pitchFamily="34" charset="0"/>
                <a:ea typeface="Calibri" panose="020F0502020204030204" pitchFamily="34" charset="0"/>
                <a:cs typeface="Calibri" panose="020F0502020204030204" pitchFamily="34" charset="0"/>
              </a:rPr>
              <a:t> </a:t>
            </a:r>
          </a:p>
          <a:p>
            <a:pPr marL="0" marR="0" indent="0">
              <a:spcBef>
                <a:spcPts val="0"/>
              </a:spcBef>
              <a:spcAft>
                <a:spcPts val="0"/>
              </a:spcAft>
              <a:buFontTx/>
              <a:buNone/>
            </a:pPr>
            <a:endParaRPr lang="en-US" sz="1800">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FontTx/>
              <a:buNone/>
            </a:pPr>
            <a:r>
              <a:rPr lang="en-US" sz="1800">
                <a:effectLst/>
                <a:latin typeface="Calibri" panose="020F0502020204030204" pitchFamily="34" charset="0"/>
                <a:ea typeface="Calibri" panose="020F0502020204030204" pitchFamily="34" charset="0"/>
                <a:cs typeface="Calibri" panose="020F0502020204030204" pitchFamily="34" charset="0"/>
              </a:rPr>
              <a:t>Oversight of data management</a:t>
            </a:r>
          </a:p>
          <a:p>
            <a:pPr marL="0" marR="0" indent="0">
              <a:spcBef>
                <a:spcPts val="0"/>
              </a:spcBef>
              <a:spcAft>
                <a:spcPts val="0"/>
              </a:spcAft>
              <a:buFontTx/>
              <a:buNone/>
            </a:pPr>
            <a:r>
              <a:rPr lang="en-US" sz="3200" b="0" i="0" u="none" strike="noStrike">
                <a:solidFill>
                  <a:srgbClr val="000000"/>
                </a:solidFill>
                <a:effectLst/>
                <a:latin typeface="Source Sans 3 VF"/>
              </a:rPr>
              <a:t>Describe how activities outlined in your plan will be delegated, who will be responsible for overseeing and monitoring the study, and the frequency of monitoring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a:effectLst/>
                <a:latin typeface="Calibri" panose="020F0502020204030204" pitchFamily="34" charset="0"/>
                <a:ea typeface="Calibri" panose="020F0502020204030204" pitchFamily="34" charset="0"/>
              </a:rPr>
              <a:t>There is significant variation between NIH Institute/Center specific requirements.  It is critical to understand the requirements of your individual IC before you start writing your plan. </a:t>
            </a:r>
          </a:p>
          <a:p>
            <a:pPr marL="0" marR="0" indent="0">
              <a:spcBef>
                <a:spcPts val="0"/>
              </a:spcBef>
              <a:spcAft>
                <a:spcPts val="0"/>
              </a:spcAft>
              <a:buFontTx/>
              <a:buNone/>
            </a:pPr>
            <a:r>
              <a:rPr lang="en-US" sz="1800">
                <a:effectLst/>
                <a:latin typeface="Calibri" panose="020F0502020204030204" pitchFamily="34" charset="0"/>
                <a:ea typeface="Calibri" panose="020F0502020204030204" pitchFamily="34" charset="0"/>
              </a:rPr>
              <a:t>Because this document is specific to your data and research, not  Dartmouth policy, boilerplate institutional language will not fulfill NIH requirements. There are templates and “fill in the blank” examples and later we will introduce an online tool as an option to help write your plan.</a:t>
            </a:r>
            <a:endParaRPr lang="en-US"/>
          </a:p>
          <a:p>
            <a:pPr marL="0" lvl="0" indent="0" algn="l" rtl="0">
              <a:spcBef>
                <a:spcPts val="0"/>
              </a:spcBef>
              <a:spcAft>
                <a:spcPts val="0"/>
              </a:spcAft>
              <a:buNone/>
            </a:pP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Description contains size of dataset. Variables collected.  This project involves human subject data, proprietary information, and pre-existing datasets</a:t>
            </a:r>
          </a:p>
        </p:txBody>
      </p:sp>
    </p:spTree>
    <p:extLst>
      <p:ext uri="{BB962C8B-B14F-4D97-AF65-F5344CB8AC3E}">
        <p14:creationId xmlns:p14="http://schemas.microsoft.com/office/powerpoint/2010/main" val="3114058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Description of what can and can’t be shared and why.</a:t>
            </a:r>
          </a:p>
          <a:p>
            <a:r>
              <a:rPr lang="en-US"/>
              <a:t>Collecting identifiable human subject data.</a:t>
            </a:r>
          </a:p>
          <a:p>
            <a:endParaRPr lang="en-US"/>
          </a:p>
        </p:txBody>
      </p:sp>
    </p:spTree>
    <p:extLst>
      <p:ext uri="{BB962C8B-B14F-4D97-AF65-F5344CB8AC3E}">
        <p14:creationId xmlns:p14="http://schemas.microsoft.com/office/powerpoint/2010/main" val="3982536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Description of what can and can’t be shared and why.</a:t>
            </a:r>
          </a:p>
          <a:p>
            <a:r>
              <a:rPr lang="en-US"/>
              <a:t>Collecting identifiable human subject data.</a:t>
            </a:r>
          </a:p>
          <a:p>
            <a:endParaRPr lang="en-US"/>
          </a:p>
        </p:txBody>
      </p:sp>
    </p:spTree>
    <p:extLst>
      <p:ext uri="{BB962C8B-B14F-4D97-AF65-F5344CB8AC3E}">
        <p14:creationId xmlns:p14="http://schemas.microsoft.com/office/powerpoint/2010/main" val="9147807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F3F9FA"/>
        </a:solid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Clr>
                <a:srgbClr val="00693E"/>
              </a:buClr>
              <a:buSzPts val="3600"/>
              <a:buNone/>
              <a:defRPr sz="3600">
                <a:solidFill>
                  <a:srgbClr val="00693E"/>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pic>
        <p:nvPicPr>
          <p:cNvPr id="15" name="Google Shape;15;p3"/>
          <p:cNvPicPr preferRelativeResize="0"/>
          <p:nvPr/>
        </p:nvPicPr>
        <p:blipFill>
          <a:blip r:embed="rId2">
            <a:alphaModFix/>
          </a:blip>
          <a:stretch>
            <a:fillRect/>
          </a:stretch>
        </p:blipFill>
        <p:spPr>
          <a:xfrm>
            <a:off x="7553700" y="3410850"/>
            <a:ext cx="1590300" cy="15903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50" name="Google Shape;50;p12"/>
          <p:cNvPicPr preferRelativeResize="0"/>
          <p:nvPr/>
        </p:nvPicPr>
        <p:blipFill>
          <a:blip r:embed="rId2">
            <a:alphaModFix/>
          </a:blip>
          <a:stretch>
            <a:fillRect/>
          </a:stretch>
        </p:blipFill>
        <p:spPr>
          <a:xfrm>
            <a:off x="2065275" y="78000"/>
            <a:ext cx="4838700" cy="48387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51"/>
        <p:cNvGrpSpPr/>
        <p:nvPr/>
      </p:nvGrpSpPr>
      <p:grpSpPr>
        <a:xfrm>
          <a:off x="0" y="0"/>
          <a:ext cx="0" cy="0"/>
          <a:chOff x="0" y="0"/>
          <a:chExt cx="0" cy="0"/>
        </a:xfrm>
      </p:grpSpPr>
      <p:sp>
        <p:nvSpPr>
          <p:cNvPr id="52" name="Google Shape;52;p13"/>
          <p:cNvSpPr/>
          <p:nvPr/>
        </p:nvSpPr>
        <p:spPr>
          <a:xfrm>
            <a:off x="198600" y="198600"/>
            <a:ext cx="8746800" cy="4760700"/>
          </a:xfrm>
          <a:prstGeom prst="frame">
            <a:avLst>
              <a:gd name="adj1" fmla="val 4126"/>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3"/>
          <p:cNvSpPr txBox="1">
            <a:spLocks noGrp="1"/>
          </p:cNvSpPr>
          <p:nvPr>
            <p:ph type="body" idx="1"/>
          </p:nvPr>
        </p:nvSpPr>
        <p:spPr>
          <a:xfrm>
            <a:off x="1804525" y="854775"/>
            <a:ext cx="5152200" cy="3505200"/>
          </a:xfrm>
          <a:prstGeom prst="rect">
            <a:avLst/>
          </a:prstGeom>
          <a:noFill/>
          <a:ln>
            <a:noFill/>
          </a:ln>
        </p:spPr>
        <p:txBody>
          <a:bodyPr spcFirstLastPara="1" wrap="square" lIns="91425" tIns="91425" rIns="91425" bIns="91425" anchor="t" anchorCtr="0">
            <a:normAutofit/>
          </a:bodyPr>
          <a:lstStyle>
            <a:lvl1pPr marL="457200" lvl="0" indent="-431800" algn="l" rtl="0">
              <a:lnSpc>
                <a:spcPct val="115000"/>
              </a:lnSpc>
              <a:spcBef>
                <a:spcPts val="600"/>
              </a:spcBef>
              <a:spcAft>
                <a:spcPts val="0"/>
              </a:spcAft>
              <a:buSzPts val="3200"/>
              <a:buChar char="▪"/>
              <a:defRPr sz="3200" i="1"/>
            </a:lvl1pPr>
            <a:lvl2pPr marL="914400" lvl="1" indent="-431800" algn="l" rtl="0">
              <a:lnSpc>
                <a:spcPct val="115000"/>
              </a:lnSpc>
              <a:spcBef>
                <a:spcPts val="0"/>
              </a:spcBef>
              <a:spcAft>
                <a:spcPts val="0"/>
              </a:spcAft>
              <a:buSzPts val="3200"/>
              <a:buChar char="□"/>
              <a:defRPr sz="3200" i="1"/>
            </a:lvl2pPr>
            <a:lvl3pPr marL="1371600" lvl="2" indent="-431800" algn="l" rtl="0">
              <a:lnSpc>
                <a:spcPct val="115000"/>
              </a:lnSpc>
              <a:spcBef>
                <a:spcPts val="0"/>
              </a:spcBef>
              <a:spcAft>
                <a:spcPts val="0"/>
              </a:spcAft>
              <a:buSzPts val="3200"/>
              <a:buChar char="□"/>
              <a:defRPr sz="3200" i="1"/>
            </a:lvl3pPr>
            <a:lvl4pPr marL="1828800" lvl="3" indent="-431800" algn="l" rtl="0">
              <a:lnSpc>
                <a:spcPct val="115000"/>
              </a:lnSpc>
              <a:spcBef>
                <a:spcPts val="0"/>
              </a:spcBef>
              <a:spcAft>
                <a:spcPts val="0"/>
              </a:spcAft>
              <a:buSzPts val="3200"/>
              <a:buChar char="□"/>
              <a:defRPr sz="3200" i="1"/>
            </a:lvl4pPr>
            <a:lvl5pPr marL="2286000" lvl="4" indent="-431800" algn="l" rtl="0">
              <a:lnSpc>
                <a:spcPct val="115000"/>
              </a:lnSpc>
              <a:spcBef>
                <a:spcPts val="0"/>
              </a:spcBef>
              <a:spcAft>
                <a:spcPts val="0"/>
              </a:spcAft>
              <a:buSzPts val="3200"/>
              <a:buChar char="○"/>
              <a:defRPr sz="3200" i="1"/>
            </a:lvl5pPr>
            <a:lvl6pPr marL="2743200" lvl="5" indent="-431800" algn="l" rtl="0">
              <a:lnSpc>
                <a:spcPct val="115000"/>
              </a:lnSpc>
              <a:spcBef>
                <a:spcPts val="0"/>
              </a:spcBef>
              <a:spcAft>
                <a:spcPts val="0"/>
              </a:spcAft>
              <a:buSzPts val="3200"/>
              <a:buChar char="■"/>
              <a:defRPr sz="3200" i="1"/>
            </a:lvl6pPr>
            <a:lvl7pPr marL="3200400" lvl="6" indent="-431800" algn="l" rtl="0">
              <a:lnSpc>
                <a:spcPct val="115000"/>
              </a:lnSpc>
              <a:spcBef>
                <a:spcPts val="0"/>
              </a:spcBef>
              <a:spcAft>
                <a:spcPts val="0"/>
              </a:spcAft>
              <a:buSzPts val="3200"/>
              <a:buChar char="●"/>
              <a:defRPr sz="3200" i="1"/>
            </a:lvl7pPr>
            <a:lvl8pPr marL="3657600" lvl="7" indent="-431800" algn="l" rtl="0">
              <a:lnSpc>
                <a:spcPct val="115000"/>
              </a:lnSpc>
              <a:spcBef>
                <a:spcPts val="0"/>
              </a:spcBef>
              <a:spcAft>
                <a:spcPts val="0"/>
              </a:spcAft>
              <a:buSzPts val="3200"/>
              <a:buChar char="○"/>
              <a:defRPr sz="3200" i="1"/>
            </a:lvl8pPr>
            <a:lvl9pPr marL="4114800" lvl="8" indent="-431800" algn="l" rtl="0">
              <a:lnSpc>
                <a:spcPct val="115000"/>
              </a:lnSpc>
              <a:spcBef>
                <a:spcPts val="0"/>
              </a:spcBef>
              <a:spcAft>
                <a:spcPts val="0"/>
              </a:spcAft>
              <a:buSzPts val="3200"/>
              <a:buChar char="■"/>
              <a:defRPr sz="3200" i="1"/>
            </a:lvl9pPr>
          </a:lstStyle>
          <a:p>
            <a:endParaRPr/>
          </a:p>
        </p:txBody>
      </p:sp>
      <p:sp>
        <p:nvSpPr>
          <p:cNvPr id="54" name="Google Shape;54;p13"/>
          <p:cNvSpPr/>
          <p:nvPr/>
        </p:nvSpPr>
        <p:spPr>
          <a:xfrm>
            <a:off x="617750" y="603375"/>
            <a:ext cx="948000" cy="9480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13"/>
          <p:cNvSpPr/>
          <p:nvPr/>
        </p:nvSpPr>
        <p:spPr>
          <a:xfrm>
            <a:off x="809196" y="854775"/>
            <a:ext cx="565108" cy="445200"/>
          </a:xfrm>
          <a:prstGeom prst="rect">
            <a:avLst/>
          </a:prstGeom>
        </p:spPr>
        <p:txBody>
          <a:bodyPr>
            <a:prstTxWarp prst="textPlain">
              <a:avLst/>
            </a:prstTxWarp>
          </a:bodyPr>
          <a:lstStyle/>
          <a:p>
            <a:pPr lvl="0" algn="ctr"/>
            <a:r>
              <a:rPr b="1" i="0">
                <a:ln>
                  <a:noFill/>
                </a:ln>
                <a:solidFill>
                  <a:srgbClr val="FFFFFF"/>
                </a:solidFill>
                <a:latin typeface="Arial"/>
              </a:rPr>
              <a:t>“</a:t>
            </a:r>
          </a:p>
        </p:txBody>
      </p:sp>
      <p:sp>
        <p:nvSpPr>
          <p:cNvPr id="56" name="Google Shape;56;p13"/>
          <p:cNvSpPr txBox="1">
            <a:spLocks noGrp="1"/>
          </p:cNvSpPr>
          <p:nvPr>
            <p:ph type="sldNum" idx="12"/>
          </p:nvPr>
        </p:nvSpPr>
        <p:spPr>
          <a:xfrm>
            <a:off x="8159499" y="4393278"/>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Clr>
                <a:srgbClr val="00693E"/>
              </a:buClr>
              <a:buSzPts val="2800"/>
              <a:buNone/>
              <a:defRPr>
                <a:solidFill>
                  <a:srgbClr val="00693E"/>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3F9FA"/>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00693E"/>
              </a:buClr>
              <a:buSzPts val="2800"/>
              <a:buNone/>
              <a:defRPr sz="2800">
                <a:solidFill>
                  <a:srgbClr val="00693E"/>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Char char="●"/>
              <a:defRPr sz="1800">
                <a:solidFill>
                  <a:schemeClr val="dk1"/>
                </a:solidFill>
              </a:defRPr>
            </a:lvl1pPr>
            <a:lvl2pPr marL="914400" lvl="1" indent="-317500">
              <a:lnSpc>
                <a:spcPct val="115000"/>
              </a:lnSpc>
              <a:spcBef>
                <a:spcPts val="0"/>
              </a:spcBef>
              <a:spcAft>
                <a:spcPts val="0"/>
              </a:spcAft>
              <a:buClr>
                <a:srgbClr val="67A0D2"/>
              </a:buClr>
              <a:buSzPts val="1400"/>
              <a:buChar char="○"/>
              <a:defRPr>
                <a:solidFill>
                  <a:srgbClr val="67A0D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sharing.nih.gov/data-management-and-sharing-policy/sharing-scientific-data/selecting-a-data-repository#desirable-characteristics-for-all-data-repositories" TargetMode="External"/><Relationship Id="rId2" Type="http://schemas.openxmlformats.org/officeDocument/2006/relationships/hyperlink" Target="http://sharing.nih.gov/data-management-and-sharing-policy/sharing-scientific-data/repositories-for-sharing-scientific-data" TargetMode="External"/><Relationship Id="rId1" Type="http://schemas.openxmlformats.org/officeDocument/2006/relationships/slideLayout" Target="../slideLayouts/slideLayout2.xml"/><Relationship Id="rId5" Type="http://schemas.openxmlformats.org/officeDocument/2006/relationships/hyperlink" Target="https://www.nlm.nih.gov/NIHbmic/generalist_repositories.html" TargetMode="External"/><Relationship Id="rId4" Type="http://schemas.openxmlformats.org/officeDocument/2006/relationships/hyperlink" Target="https://sharing.nih.gov/data-management-and-sharing-policy/sharing-scientific-data/selecting-a-data-repository#additional-considerations-for-human-data" TargetMode="Externa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hyperlink" Target="https://sharing.nih.gov/data-management-and-sharing-policy/protecting-participant-privacy-when-sharing-scientific-data"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42B31-8DFE-B490-E6A8-727A3FF2180E}"/>
              </a:ext>
            </a:extLst>
          </p:cNvPr>
          <p:cNvSpPr>
            <a:spLocks noGrp="1"/>
          </p:cNvSpPr>
          <p:nvPr>
            <p:ph type="title"/>
          </p:nvPr>
        </p:nvSpPr>
        <p:spPr>
          <a:xfrm>
            <a:off x="311700" y="445024"/>
            <a:ext cx="8520600" cy="2126726"/>
          </a:xfrm>
        </p:spPr>
        <p:txBody>
          <a:bodyPr>
            <a:normAutofit/>
          </a:bodyPr>
          <a:lstStyle/>
          <a:p>
            <a:r>
              <a:rPr lang="en-US" sz="3600"/>
              <a:t>New NIH Data Sharing Plans: What You Need to Know to Support Your Researchers</a:t>
            </a:r>
          </a:p>
        </p:txBody>
      </p:sp>
      <p:sp>
        <p:nvSpPr>
          <p:cNvPr id="3" name="TextBox 2">
            <a:extLst>
              <a:ext uri="{FF2B5EF4-FFF2-40B4-BE49-F238E27FC236}">
                <a16:creationId xmlns:a16="http://schemas.microsoft.com/office/drawing/2014/main" id="{8A300D48-C8C5-31C6-A6D1-D4BA256DECEA}"/>
              </a:ext>
            </a:extLst>
          </p:cNvPr>
          <p:cNvSpPr txBox="1"/>
          <p:nvPr/>
        </p:nvSpPr>
        <p:spPr>
          <a:xfrm>
            <a:off x="311700" y="2661127"/>
            <a:ext cx="5209076" cy="646331"/>
          </a:xfrm>
          <a:prstGeom prst="rect">
            <a:avLst/>
          </a:prstGeom>
          <a:noFill/>
        </p:spPr>
        <p:txBody>
          <a:bodyPr wrap="square" lIns="91440" tIns="45720" rIns="91440" bIns="45720" rtlCol="0" anchor="t">
            <a:spAutoFit/>
          </a:bodyPr>
          <a:lstStyle/>
          <a:p>
            <a:r>
              <a:rPr lang="en-US" sz="1800"/>
              <a:t>Jill </a:t>
            </a:r>
            <a:r>
              <a:rPr lang="en-US" sz="1800" err="1"/>
              <a:t>Mortali</a:t>
            </a:r>
            <a:r>
              <a:rPr lang="en-US" sz="1800"/>
              <a:t>, Abby Fellows </a:t>
            </a:r>
          </a:p>
          <a:p>
            <a:r>
              <a:rPr lang="en-US" sz="1800"/>
              <a:t>Dartmouth College Office of Sponsored Projects</a:t>
            </a:r>
          </a:p>
        </p:txBody>
      </p:sp>
    </p:spTree>
    <p:extLst>
      <p:ext uri="{BB962C8B-B14F-4D97-AF65-F5344CB8AC3E}">
        <p14:creationId xmlns:p14="http://schemas.microsoft.com/office/powerpoint/2010/main" val="4073301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6B1F9-2B9D-E39F-A4FF-0377CF61CC07}"/>
              </a:ext>
            </a:extLst>
          </p:cNvPr>
          <p:cNvSpPr>
            <a:spLocks noGrp="1"/>
          </p:cNvSpPr>
          <p:nvPr>
            <p:ph type="title"/>
          </p:nvPr>
        </p:nvSpPr>
        <p:spPr>
          <a:xfrm>
            <a:off x="311700" y="364532"/>
            <a:ext cx="8520600" cy="572700"/>
          </a:xfrm>
        </p:spPr>
        <p:txBody>
          <a:bodyPr>
            <a:normAutofit fontScale="90000"/>
          </a:bodyPr>
          <a:lstStyle/>
          <a:p>
            <a:r>
              <a:rPr lang="en-US"/>
              <a:t>Repositories</a:t>
            </a:r>
            <a:br>
              <a:rPr lang="en-US"/>
            </a:br>
            <a:endParaRPr lang="en-US"/>
          </a:p>
        </p:txBody>
      </p:sp>
      <p:sp>
        <p:nvSpPr>
          <p:cNvPr id="5" name="Text Placeholder 4">
            <a:extLst>
              <a:ext uri="{FF2B5EF4-FFF2-40B4-BE49-F238E27FC236}">
                <a16:creationId xmlns:a16="http://schemas.microsoft.com/office/drawing/2014/main" id="{69A27203-4CFF-8593-D671-022BF5E56D75}"/>
              </a:ext>
            </a:extLst>
          </p:cNvPr>
          <p:cNvSpPr>
            <a:spLocks noGrp="1"/>
          </p:cNvSpPr>
          <p:nvPr>
            <p:ph type="body" idx="1"/>
          </p:nvPr>
        </p:nvSpPr>
        <p:spPr>
          <a:xfrm>
            <a:off x="311700" y="856397"/>
            <a:ext cx="8520600" cy="3829532"/>
          </a:xfrm>
        </p:spPr>
        <p:txBody>
          <a:bodyPr spcFirstLastPara="1" wrap="square" lIns="91425" tIns="91425" rIns="91425" bIns="91425" anchor="t" anchorCtr="0">
            <a:noAutofit/>
          </a:bodyPr>
          <a:lstStyle/>
          <a:p>
            <a:pPr marL="0" indent="0">
              <a:buNone/>
            </a:pPr>
            <a:r>
              <a:rPr lang="en-US" sz="1400"/>
              <a:t>NIH strongly encourages </a:t>
            </a:r>
            <a:r>
              <a:rPr lang="en-US" sz="1400" b="1"/>
              <a:t>subject-specific, open access Data Sharing Repositories </a:t>
            </a:r>
            <a:r>
              <a:rPr lang="en-US" sz="1400"/>
              <a:t>as a first choice.</a:t>
            </a:r>
            <a:endParaRPr lang="en-US"/>
          </a:p>
          <a:p>
            <a:pPr marL="0" indent="0">
              <a:lnSpc>
                <a:spcPct val="114999"/>
              </a:lnSpc>
              <a:buNone/>
            </a:pPr>
            <a:endParaRPr lang="en-US"/>
          </a:p>
          <a:p>
            <a:pPr marL="0" indent="0">
              <a:lnSpc>
                <a:spcPct val="114999"/>
              </a:lnSpc>
              <a:buNone/>
            </a:pPr>
            <a:r>
              <a:rPr lang="en-US" sz="1400"/>
              <a:t>If no repository is specified by NIH: </a:t>
            </a:r>
            <a:endParaRPr lang="en-US"/>
          </a:p>
          <a:p>
            <a:pPr>
              <a:lnSpc>
                <a:spcPct val="114999"/>
              </a:lnSpc>
            </a:pPr>
            <a:r>
              <a:rPr lang="en-US" sz="1400"/>
              <a:t>Prioritize repositories that are </a:t>
            </a:r>
            <a:r>
              <a:rPr lang="en-US" sz="1400" b="1"/>
              <a:t>discipline or data-type specific</a:t>
            </a:r>
            <a:r>
              <a:rPr lang="en-US" sz="1400"/>
              <a:t> to support effective data discovery and reuse. NIH recommended repositories are </a:t>
            </a:r>
            <a:r>
              <a:rPr lang="en-US" sz="1400">
                <a:hlinkClick r:id="rId2"/>
              </a:rPr>
              <a:t>provided</a:t>
            </a:r>
            <a:r>
              <a:rPr lang="en-US" sz="1400"/>
              <a:t>.</a:t>
            </a:r>
          </a:p>
          <a:p>
            <a:pPr>
              <a:lnSpc>
                <a:spcPct val="114999"/>
              </a:lnSpc>
            </a:pPr>
            <a:r>
              <a:rPr lang="en-US" sz="1400">
                <a:hlinkClick r:id="rId3"/>
              </a:rPr>
              <a:t>Evaluate repositories</a:t>
            </a:r>
            <a:r>
              <a:rPr lang="en-US" sz="1400"/>
              <a:t> on desired characteristics, such metadata, access, security, preservation, etc.</a:t>
            </a:r>
          </a:p>
          <a:p>
            <a:pPr>
              <a:lnSpc>
                <a:spcPct val="114999"/>
              </a:lnSpc>
            </a:pPr>
            <a:r>
              <a:rPr lang="en-US" sz="1400">
                <a:hlinkClick r:id="rId4"/>
              </a:rPr>
              <a:t>Human subjects data</a:t>
            </a:r>
            <a:r>
              <a:rPr lang="en-US" sz="1400"/>
              <a:t> requires additional considerations.</a:t>
            </a:r>
          </a:p>
          <a:p>
            <a:pPr marL="114300" indent="0">
              <a:lnSpc>
                <a:spcPct val="114999"/>
              </a:lnSpc>
              <a:buNone/>
            </a:pPr>
            <a:endParaRPr lang="en-US" sz="1400"/>
          </a:p>
          <a:p>
            <a:pPr marL="114300" indent="0">
              <a:lnSpc>
                <a:spcPct val="114999"/>
              </a:lnSpc>
              <a:buNone/>
            </a:pPr>
            <a:r>
              <a:rPr lang="en-US" sz="1400"/>
              <a:t>If no appropriate discipline or data-type specific repository is available:</a:t>
            </a:r>
          </a:p>
          <a:p>
            <a:pPr>
              <a:lnSpc>
                <a:spcPct val="114999"/>
              </a:lnSpc>
            </a:pPr>
            <a:r>
              <a:rPr lang="en-US" sz="1400" b="1"/>
              <a:t>Submit smaller datasets (less than 2 GB) to PubMed Central as supplemental information</a:t>
            </a:r>
          </a:p>
          <a:p>
            <a:pPr>
              <a:lnSpc>
                <a:spcPct val="114999"/>
              </a:lnSpc>
            </a:pPr>
            <a:r>
              <a:rPr lang="en-US" sz="1400"/>
              <a:t>Select a </a:t>
            </a:r>
            <a:r>
              <a:rPr lang="en-US" sz="1400">
                <a:hlinkClick r:id="rId5"/>
              </a:rPr>
              <a:t>generalist repository</a:t>
            </a:r>
            <a:r>
              <a:rPr lang="en-US" sz="1400"/>
              <a:t> (Dryad, </a:t>
            </a:r>
            <a:r>
              <a:rPr lang="en-US" sz="1400" err="1"/>
              <a:t>Figshare</a:t>
            </a:r>
            <a:r>
              <a:rPr lang="en-US" sz="1400"/>
              <a:t>, OSF, </a:t>
            </a:r>
            <a:r>
              <a:rPr lang="en-US" sz="1400" err="1"/>
              <a:t>etc</a:t>
            </a:r>
            <a:r>
              <a:rPr lang="en-US" sz="1400"/>
              <a:t>)</a:t>
            </a:r>
          </a:p>
          <a:p>
            <a:pPr>
              <a:lnSpc>
                <a:spcPct val="114999"/>
              </a:lnSpc>
            </a:pPr>
            <a:r>
              <a:rPr lang="en-US" sz="1400"/>
              <a:t>Use local institutional repository like Dataverse</a:t>
            </a:r>
          </a:p>
          <a:p>
            <a:pPr marL="114300" indent="0">
              <a:lnSpc>
                <a:spcPct val="114999"/>
              </a:lnSpc>
              <a:buNone/>
            </a:pPr>
            <a:endParaRPr lang="en-US" sz="1400"/>
          </a:p>
          <a:p>
            <a:pPr marL="114300" indent="0">
              <a:lnSpc>
                <a:spcPct val="114999"/>
              </a:lnSpc>
              <a:buNone/>
            </a:pPr>
            <a:r>
              <a:rPr lang="en-US" sz="1400"/>
              <a:t>The use of Unique Persistent Identifiers (PID) is encouraged, and their use is a desirable characteristic of data repositories</a:t>
            </a:r>
          </a:p>
          <a:p>
            <a:endParaRPr lang="en-US"/>
          </a:p>
        </p:txBody>
      </p:sp>
    </p:spTree>
    <p:extLst>
      <p:ext uri="{BB962C8B-B14F-4D97-AF65-F5344CB8AC3E}">
        <p14:creationId xmlns:p14="http://schemas.microsoft.com/office/powerpoint/2010/main" val="1244740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3">
            <a:extLst>
              <a:ext uri="{FF2B5EF4-FFF2-40B4-BE49-F238E27FC236}">
                <a16:creationId xmlns:a16="http://schemas.microsoft.com/office/drawing/2014/main" id="{BB60C61F-E345-6A97-883E-2248B5AF8EC7}"/>
              </a:ext>
            </a:extLst>
          </p:cNvPr>
          <p:cNvGraphicFramePr/>
          <p:nvPr>
            <p:extLst>
              <p:ext uri="{D42A27DB-BD31-4B8C-83A1-F6EECF244321}">
                <p14:modId xmlns:p14="http://schemas.microsoft.com/office/powerpoint/2010/main" val="1205811400"/>
              </p:ext>
            </p:extLst>
          </p:nvPr>
        </p:nvGraphicFramePr>
        <p:xfrm>
          <a:off x="281727" y="58760"/>
          <a:ext cx="8513875" cy="5458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85" name="Title 1884">
            <a:extLst>
              <a:ext uri="{FF2B5EF4-FFF2-40B4-BE49-F238E27FC236}">
                <a16:creationId xmlns:a16="http://schemas.microsoft.com/office/drawing/2014/main" id="{DC1787D5-4E25-C840-5F1A-531068328D58}"/>
              </a:ext>
            </a:extLst>
          </p:cNvPr>
          <p:cNvSpPr>
            <a:spLocks noGrp="1"/>
          </p:cNvSpPr>
          <p:nvPr>
            <p:ph type="title"/>
          </p:nvPr>
        </p:nvSpPr>
        <p:spPr>
          <a:xfrm>
            <a:off x="376094" y="445025"/>
            <a:ext cx="8520600" cy="572700"/>
          </a:xfrm>
        </p:spPr>
        <p:txBody>
          <a:bodyPr>
            <a:normAutofit fontScale="90000"/>
          </a:bodyPr>
          <a:lstStyle/>
          <a:p>
            <a:r>
              <a:rPr lang="en-US"/>
              <a:t>DMS Plan Stages</a:t>
            </a:r>
          </a:p>
        </p:txBody>
      </p:sp>
    </p:spTree>
    <p:extLst>
      <p:ext uri="{BB962C8B-B14F-4D97-AF65-F5344CB8AC3E}">
        <p14:creationId xmlns:p14="http://schemas.microsoft.com/office/powerpoint/2010/main" val="70641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23263-CB41-05C6-C484-CB4061CE8881}"/>
              </a:ext>
            </a:extLst>
          </p:cNvPr>
          <p:cNvSpPr>
            <a:spLocks noGrp="1"/>
          </p:cNvSpPr>
          <p:nvPr>
            <p:ph type="title"/>
          </p:nvPr>
        </p:nvSpPr>
        <p:spPr/>
        <p:txBody>
          <a:bodyPr>
            <a:normAutofit fontScale="90000"/>
          </a:bodyPr>
          <a:lstStyle/>
          <a:p>
            <a:r>
              <a:rPr lang="en-US"/>
              <a:t>DMS Plan changes: When to contact the Program Officer?</a:t>
            </a:r>
          </a:p>
        </p:txBody>
      </p:sp>
      <p:sp>
        <p:nvSpPr>
          <p:cNvPr id="3" name="Text Placeholder 2">
            <a:extLst>
              <a:ext uri="{FF2B5EF4-FFF2-40B4-BE49-F238E27FC236}">
                <a16:creationId xmlns:a16="http://schemas.microsoft.com/office/drawing/2014/main" id="{7379DB3A-8212-7252-F54A-2F075223EFB6}"/>
              </a:ext>
            </a:extLst>
          </p:cNvPr>
          <p:cNvSpPr>
            <a:spLocks noGrp="1"/>
          </p:cNvSpPr>
          <p:nvPr>
            <p:ph type="body" idx="1"/>
          </p:nvPr>
        </p:nvSpPr>
        <p:spPr>
          <a:xfrm>
            <a:off x="311700" y="1454400"/>
            <a:ext cx="8520600" cy="3416400"/>
          </a:xfrm>
        </p:spPr>
        <p:txBody>
          <a:bodyPr/>
          <a:lstStyle/>
          <a:p>
            <a:pPr marL="114300" indent="0">
              <a:buNone/>
            </a:pPr>
            <a:r>
              <a:rPr lang="en-US" sz="2200"/>
              <a:t>Significant changes to the DMS Plan require the investigator to contact the PO before the RPPR including:</a:t>
            </a:r>
          </a:p>
          <a:p>
            <a:pPr marL="114300" indent="0">
              <a:buNone/>
            </a:pPr>
            <a:endParaRPr lang="en-US" sz="2200"/>
          </a:p>
          <a:p>
            <a:pPr>
              <a:buFont typeface="+mj-lt"/>
              <a:buAutoNum type="arabicPeriod"/>
            </a:pPr>
            <a:r>
              <a:rPr lang="en-US" sz="2200"/>
              <a:t>Changes in the timeline of sharing the data</a:t>
            </a:r>
          </a:p>
          <a:p>
            <a:pPr>
              <a:buFont typeface="+mj-lt"/>
              <a:buAutoNum type="arabicPeriod"/>
            </a:pPr>
            <a:r>
              <a:rPr lang="en-US" sz="2200"/>
              <a:t>Scientific direction changes that affect data sharing plans</a:t>
            </a:r>
          </a:p>
          <a:p>
            <a:pPr>
              <a:buFont typeface="+mj-lt"/>
              <a:buAutoNum type="arabicPeriod"/>
            </a:pPr>
            <a:r>
              <a:rPr lang="en-US" sz="2200"/>
              <a:t>Changing repositories</a:t>
            </a:r>
          </a:p>
        </p:txBody>
      </p:sp>
    </p:spTree>
    <p:extLst>
      <p:ext uri="{BB962C8B-B14F-4D97-AF65-F5344CB8AC3E}">
        <p14:creationId xmlns:p14="http://schemas.microsoft.com/office/powerpoint/2010/main" val="476825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ADFBF-B7AF-52BB-80EC-55CC5FB7E671}"/>
              </a:ext>
            </a:extLst>
          </p:cNvPr>
          <p:cNvSpPr>
            <a:spLocks noGrp="1"/>
          </p:cNvSpPr>
          <p:nvPr>
            <p:ph type="title"/>
          </p:nvPr>
        </p:nvSpPr>
        <p:spPr/>
        <p:txBody>
          <a:bodyPr>
            <a:normAutofit fontScale="90000"/>
          </a:bodyPr>
          <a:lstStyle/>
          <a:p>
            <a:r>
              <a:rPr lang="en-US"/>
              <a:t>Dartmouth OSP DMS Plan web page</a:t>
            </a:r>
          </a:p>
        </p:txBody>
      </p:sp>
      <p:sp>
        <p:nvSpPr>
          <p:cNvPr id="6" name="Text Placeholder 5">
            <a:extLst>
              <a:ext uri="{FF2B5EF4-FFF2-40B4-BE49-F238E27FC236}">
                <a16:creationId xmlns:a16="http://schemas.microsoft.com/office/drawing/2014/main" id="{A613C64F-7F67-1EA1-A68B-ADF0A5CD94E5}"/>
              </a:ext>
            </a:extLst>
          </p:cNvPr>
          <p:cNvSpPr>
            <a:spLocks noGrp="1"/>
          </p:cNvSpPr>
          <p:nvPr>
            <p:ph type="body" idx="1"/>
          </p:nvPr>
        </p:nvSpPr>
        <p:spPr>
          <a:xfrm>
            <a:off x="1605662" y="1152475"/>
            <a:ext cx="7226638" cy="3416400"/>
          </a:xfrm>
        </p:spPr>
        <p:txBody>
          <a:bodyPr/>
          <a:lstStyle/>
          <a:p>
            <a:r>
              <a:rPr lang="en-US" sz="2400"/>
              <a:t>Overview</a:t>
            </a:r>
          </a:p>
          <a:p>
            <a:r>
              <a:rPr lang="en-US" sz="2400"/>
              <a:t>Description of 6 elements </a:t>
            </a:r>
          </a:p>
          <a:p>
            <a:r>
              <a:rPr lang="en-US" sz="2400"/>
              <a:t>Budget</a:t>
            </a:r>
          </a:p>
          <a:p>
            <a:r>
              <a:rPr lang="en-US" sz="2400"/>
              <a:t>Resource sharing plan</a:t>
            </a:r>
          </a:p>
          <a:p>
            <a:r>
              <a:rPr lang="en-US" sz="2400"/>
              <a:t>NIH review of DMS plan</a:t>
            </a:r>
          </a:p>
          <a:p>
            <a:r>
              <a:rPr lang="en-US" sz="2400"/>
              <a:t>Institutional Resources </a:t>
            </a:r>
          </a:p>
          <a:p>
            <a:r>
              <a:rPr lang="en-US" sz="2400"/>
              <a:t>Helpful Links</a:t>
            </a:r>
          </a:p>
          <a:p>
            <a:endParaRPr lang="en-US"/>
          </a:p>
        </p:txBody>
      </p:sp>
    </p:spTree>
    <p:extLst>
      <p:ext uri="{BB962C8B-B14F-4D97-AF65-F5344CB8AC3E}">
        <p14:creationId xmlns:p14="http://schemas.microsoft.com/office/powerpoint/2010/main" val="1412965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 letter&#10;&#10;Description automatically generated">
            <a:extLst>
              <a:ext uri="{FF2B5EF4-FFF2-40B4-BE49-F238E27FC236}">
                <a16:creationId xmlns:a16="http://schemas.microsoft.com/office/drawing/2014/main" id="{AE21F56F-F466-AC6A-1CDA-0D424C7E0940}"/>
              </a:ext>
            </a:extLst>
          </p:cNvPr>
          <p:cNvPicPr>
            <a:picLocks noChangeAspect="1"/>
          </p:cNvPicPr>
          <p:nvPr/>
        </p:nvPicPr>
        <p:blipFill>
          <a:blip r:embed="rId2"/>
          <a:stretch>
            <a:fillRect/>
          </a:stretch>
        </p:blipFill>
        <p:spPr>
          <a:xfrm>
            <a:off x="183081" y="180753"/>
            <a:ext cx="5972688" cy="4380614"/>
          </a:xfrm>
          <a:prstGeom prst="rect">
            <a:avLst/>
          </a:prstGeom>
        </p:spPr>
      </p:pic>
    </p:spTree>
    <p:extLst>
      <p:ext uri="{BB962C8B-B14F-4D97-AF65-F5344CB8AC3E}">
        <p14:creationId xmlns:p14="http://schemas.microsoft.com/office/powerpoint/2010/main" val="1376580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letter, email&#10;&#10;Description automatically generated">
            <a:extLst>
              <a:ext uri="{FF2B5EF4-FFF2-40B4-BE49-F238E27FC236}">
                <a16:creationId xmlns:a16="http://schemas.microsoft.com/office/drawing/2014/main" id="{6276EA7F-0D64-4D49-767A-8A3E904F8B1D}"/>
              </a:ext>
            </a:extLst>
          </p:cNvPr>
          <p:cNvPicPr>
            <a:picLocks noChangeAspect="1"/>
          </p:cNvPicPr>
          <p:nvPr/>
        </p:nvPicPr>
        <p:blipFill>
          <a:blip r:embed="rId2"/>
          <a:stretch>
            <a:fillRect/>
          </a:stretch>
        </p:blipFill>
        <p:spPr>
          <a:xfrm>
            <a:off x="293735" y="404036"/>
            <a:ext cx="4374465" cy="4175937"/>
          </a:xfrm>
          <a:prstGeom prst="rect">
            <a:avLst/>
          </a:prstGeom>
        </p:spPr>
      </p:pic>
      <p:pic>
        <p:nvPicPr>
          <p:cNvPr id="5" name="Picture 4" descr="Text, letter&#10;&#10;Description automatically generated">
            <a:extLst>
              <a:ext uri="{FF2B5EF4-FFF2-40B4-BE49-F238E27FC236}">
                <a16:creationId xmlns:a16="http://schemas.microsoft.com/office/drawing/2014/main" id="{1557A23A-55A4-F3E8-00FC-BA035A062771}"/>
              </a:ext>
            </a:extLst>
          </p:cNvPr>
          <p:cNvPicPr>
            <a:picLocks noChangeAspect="1"/>
          </p:cNvPicPr>
          <p:nvPr/>
        </p:nvPicPr>
        <p:blipFill>
          <a:blip r:embed="rId3"/>
          <a:stretch>
            <a:fillRect/>
          </a:stretch>
        </p:blipFill>
        <p:spPr>
          <a:xfrm>
            <a:off x="4944140" y="404036"/>
            <a:ext cx="3798904" cy="4542295"/>
          </a:xfrm>
          <a:prstGeom prst="rect">
            <a:avLst/>
          </a:prstGeom>
        </p:spPr>
      </p:pic>
    </p:spTree>
    <p:extLst>
      <p:ext uri="{BB962C8B-B14F-4D97-AF65-F5344CB8AC3E}">
        <p14:creationId xmlns:p14="http://schemas.microsoft.com/office/powerpoint/2010/main" val="351039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82BDE34C-729E-1791-BBD5-6A3E3091B6A4}"/>
              </a:ext>
            </a:extLst>
          </p:cNvPr>
          <p:cNvPicPr>
            <a:picLocks noChangeAspect="1"/>
          </p:cNvPicPr>
          <p:nvPr/>
        </p:nvPicPr>
        <p:blipFill>
          <a:blip r:embed="rId2"/>
          <a:stretch>
            <a:fillRect/>
          </a:stretch>
        </p:blipFill>
        <p:spPr>
          <a:xfrm>
            <a:off x="72159" y="420916"/>
            <a:ext cx="4499841" cy="4002228"/>
          </a:xfrm>
          <a:prstGeom prst="rect">
            <a:avLst/>
          </a:prstGeom>
        </p:spPr>
      </p:pic>
      <p:pic>
        <p:nvPicPr>
          <p:cNvPr id="6" name="Picture 5" descr="Text, letter&#10;&#10;Description automatically generated">
            <a:extLst>
              <a:ext uri="{FF2B5EF4-FFF2-40B4-BE49-F238E27FC236}">
                <a16:creationId xmlns:a16="http://schemas.microsoft.com/office/drawing/2014/main" id="{3534DDAF-EDF6-71D9-6582-5CCB489727BE}"/>
              </a:ext>
            </a:extLst>
          </p:cNvPr>
          <p:cNvPicPr>
            <a:picLocks noChangeAspect="1"/>
          </p:cNvPicPr>
          <p:nvPr/>
        </p:nvPicPr>
        <p:blipFill>
          <a:blip r:embed="rId3"/>
          <a:stretch>
            <a:fillRect/>
          </a:stretch>
        </p:blipFill>
        <p:spPr>
          <a:xfrm>
            <a:off x="4735322" y="542260"/>
            <a:ext cx="4148161" cy="2870791"/>
          </a:xfrm>
          <a:prstGeom prst="rect">
            <a:avLst/>
          </a:prstGeom>
        </p:spPr>
      </p:pic>
    </p:spTree>
    <p:extLst>
      <p:ext uri="{BB962C8B-B14F-4D97-AF65-F5344CB8AC3E}">
        <p14:creationId xmlns:p14="http://schemas.microsoft.com/office/powerpoint/2010/main" val="2031165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al user interface, text, application, email&#10;&#10;Description automatically generated">
            <a:extLst>
              <a:ext uri="{FF2B5EF4-FFF2-40B4-BE49-F238E27FC236}">
                <a16:creationId xmlns:a16="http://schemas.microsoft.com/office/drawing/2014/main" id="{6CC8BB31-98CB-E7F2-D5C7-EFFA77CEA8E9}"/>
              </a:ext>
            </a:extLst>
          </p:cNvPr>
          <p:cNvPicPr>
            <a:picLocks noChangeAspect="1"/>
          </p:cNvPicPr>
          <p:nvPr/>
        </p:nvPicPr>
        <p:blipFill>
          <a:blip r:embed="rId2"/>
          <a:stretch>
            <a:fillRect/>
          </a:stretch>
        </p:blipFill>
        <p:spPr>
          <a:xfrm>
            <a:off x="197060" y="159487"/>
            <a:ext cx="4374940" cy="4431119"/>
          </a:xfrm>
          <a:prstGeom prst="rect">
            <a:avLst/>
          </a:prstGeom>
        </p:spPr>
      </p:pic>
      <p:pic>
        <p:nvPicPr>
          <p:cNvPr id="10" name="Picture 9" descr="Text&#10;&#10;Description automatically generated">
            <a:extLst>
              <a:ext uri="{FF2B5EF4-FFF2-40B4-BE49-F238E27FC236}">
                <a16:creationId xmlns:a16="http://schemas.microsoft.com/office/drawing/2014/main" id="{FDA5D25B-ACD1-81E3-AB1E-D8E1F0C0EE17}"/>
              </a:ext>
            </a:extLst>
          </p:cNvPr>
          <p:cNvPicPr>
            <a:picLocks noChangeAspect="1"/>
          </p:cNvPicPr>
          <p:nvPr/>
        </p:nvPicPr>
        <p:blipFill>
          <a:blip r:embed="rId3"/>
          <a:stretch>
            <a:fillRect/>
          </a:stretch>
        </p:blipFill>
        <p:spPr>
          <a:xfrm>
            <a:off x="4848524" y="159487"/>
            <a:ext cx="4133951" cy="4431120"/>
          </a:xfrm>
          <a:prstGeom prst="rect">
            <a:avLst/>
          </a:prstGeom>
        </p:spPr>
      </p:pic>
    </p:spTree>
    <p:extLst>
      <p:ext uri="{BB962C8B-B14F-4D97-AF65-F5344CB8AC3E}">
        <p14:creationId xmlns:p14="http://schemas.microsoft.com/office/powerpoint/2010/main" val="1192440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6E97A-5271-1690-69C7-A9952398999D}"/>
              </a:ext>
            </a:extLst>
          </p:cNvPr>
          <p:cNvSpPr>
            <a:spLocks noGrp="1"/>
          </p:cNvSpPr>
          <p:nvPr>
            <p:ph type="title"/>
          </p:nvPr>
        </p:nvSpPr>
        <p:spPr/>
        <p:txBody>
          <a:bodyPr>
            <a:normAutofit fontScale="90000"/>
          </a:bodyPr>
          <a:lstStyle/>
          <a:p>
            <a:r>
              <a:rPr lang="en-US"/>
              <a:t>Institutional resources available at Dartmouth:</a:t>
            </a:r>
          </a:p>
        </p:txBody>
      </p:sp>
      <p:sp>
        <p:nvSpPr>
          <p:cNvPr id="3" name="Text Placeholder 2">
            <a:extLst>
              <a:ext uri="{FF2B5EF4-FFF2-40B4-BE49-F238E27FC236}">
                <a16:creationId xmlns:a16="http://schemas.microsoft.com/office/drawing/2014/main" id="{6079E084-D63B-CE61-2119-3F0EECFCBB04}"/>
              </a:ext>
            </a:extLst>
          </p:cNvPr>
          <p:cNvSpPr>
            <a:spLocks noGrp="1"/>
          </p:cNvSpPr>
          <p:nvPr>
            <p:ph type="body" idx="1"/>
          </p:nvPr>
        </p:nvSpPr>
        <p:spPr/>
        <p:txBody>
          <a:bodyPr/>
          <a:lstStyle/>
          <a:p>
            <a:pPr marL="139700" indent="0">
              <a:buNone/>
            </a:pPr>
            <a:r>
              <a:rPr lang="en-US" sz="2200"/>
              <a:t>OSP</a:t>
            </a:r>
          </a:p>
          <a:p>
            <a:r>
              <a:rPr lang="en-US" sz="2200"/>
              <a:t>Institutional guidance</a:t>
            </a:r>
          </a:p>
          <a:p>
            <a:r>
              <a:rPr lang="en-US" sz="2200"/>
              <a:t>Web site</a:t>
            </a:r>
          </a:p>
          <a:p>
            <a:r>
              <a:rPr lang="en-US" sz="2200"/>
              <a:t>Meet with individual PIs</a:t>
            </a:r>
          </a:p>
          <a:p>
            <a:r>
              <a:rPr lang="en-US" sz="2200"/>
              <a:t>DMS Plan review</a:t>
            </a:r>
          </a:p>
          <a:p>
            <a:pPr lvl="1">
              <a:buClr>
                <a:schemeClr val="tx1"/>
              </a:buClr>
            </a:pPr>
            <a:r>
              <a:rPr lang="en-US" sz="2200">
                <a:solidFill>
                  <a:schemeClr val="tx1"/>
                </a:solidFill>
              </a:rPr>
              <a:t>Compliance check</a:t>
            </a:r>
          </a:p>
          <a:p>
            <a:pPr lvl="1">
              <a:buClr>
                <a:schemeClr val="tx1"/>
              </a:buClr>
            </a:pPr>
            <a:r>
              <a:rPr lang="en-US" sz="2200">
                <a:solidFill>
                  <a:schemeClr val="tx1"/>
                </a:solidFill>
              </a:rPr>
              <a:t>Review of all elements</a:t>
            </a:r>
          </a:p>
          <a:p>
            <a:r>
              <a:rPr lang="en-US" sz="2200"/>
              <a:t>DMS Plan seminars</a:t>
            </a:r>
          </a:p>
          <a:p>
            <a:endParaRPr lang="en-US"/>
          </a:p>
        </p:txBody>
      </p:sp>
      <p:sp>
        <p:nvSpPr>
          <p:cNvPr id="4" name="Text Placeholder 3">
            <a:extLst>
              <a:ext uri="{FF2B5EF4-FFF2-40B4-BE49-F238E27FC236}">
                <a16:creationId xmlns:a16="http://schemas.microsoft.com/office/drawing/2014/main" id="{6C9E2186-B8FC-7ED5-3685-7517F3D662F3}"/>
              </a:ext>
            </a:extLst>
          </p:cNvPr>
          <p:cNvSpPr>
            <a:spLocks noGrp="1"/>
          </p:cNvSpPr>
          <p:nvPr>
            <p:ph type="body" idx="2"/>
          </p:nvPr>
        </p:nvSpPr>
        <p:spPr/>
        <p:txBody>
          <a:bodyPr>
            <a:normAutofit/>
          </a:bodyPr>
          <a:lstStyle/>
          <a:p>
            <a:pPr marL="139700" indent="0">
              <a:buNone/>
            </a:pPr>
            <a:r>
              <a:rPr lang="en-US" sz="2200"/>
              <a:t>Library</a:t>
            </a:r>
          </a:p>
          <a:p>
            <a:r>
              <a:rPr lang="en-US" sz="2200"/>
              <a:t>Identifying repositories</a:t>
            </a:r>
          </a:p>
          <a:p>
            <a:pPr>
              <a:lnSpc>
                <a:spcPct val="114999"/>
              </a:lnSpc>
            </a:pPr>
            <a:r>
              <a:rPr lang="en-US" sz="2200"/>
              <a:t>DMP Tool</a:t>
            </a:r>
          </a:p>
          <a:p>
            <a:r>
              <a:rPr lang="en-US" sz="2200"/>
              <a:t>Reviewing DMS Plans</a:t>
            </a:r>
          </a:p>
          <a:p>
            <a:pPr>
              <a:lnSpc>
                <a:spcPct val="114999"/>
              </a:lnSpc>
            </a:pPr>
            <a:r>
              <a:rPr lang="en-US" sz="2200"/>
              <a:t>DMS Plan seminars</a:t>
            </a:r>
          </a:p>
        </p:txBody>
      </p:sp>
    </p:spTree>
    <p:extLst>
      <p:ext uri="{BB962C8B-B14F-4D97-AF65-F5344CB8AC3E}">
        <p14:creationId xmlns:p14="http://schemas.microsoft.com/office/powerpoint/2010/main" val="1610255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D3EE1-8087-D800-5AA0-0FBE9DB112B3}"/>
              </a:ext>
            </a:extLst>
          </p:cNvPr>
          <p:cNvSpPr>
            <a:spLocks noGrp="1"/>
          </p:cNvSpPr>
          <p:nvPr>
            <p:ph type="title"/>
          </p:nvPr>
        </p:nvSpPr>
        <p:spPr/>
        <p:txBody>
          <a:bodyPr>
            <a:normAutofit fontScale="90000"/>
          </a:bodyPr>
          <a:lstStyle/>
          <a:p>
            <a:r>
              <a:rPr lang="en-US"/>
              <a:t>Where have we provided feedback?</a:t>
            </a:r>
          </a:p>
        </p:txBody>
      </p:sp>
      <p:sp>
        <p:nvSpPr>
          <p:cNvPr id="3" name="Text Placeholder 2">
            <a:extLst>
              <a:ext uri="{FF2B5EF4-FFF2-40B4-BE49-F238E27FC236}">
                <a16:creationId xmlns:a16="http://schemas.microsoft.com/office/drawing/2014/main" id="{85DD43E9-A0E0-E556-F5CA-1FBE47DF2909}"/>
              </a:ext>
            </a:extLst>
          </p:cNvPr>
          <p:cNvSpPr>
            <a:spLocks noGrp="1"/>
          </p:cNvSpPr>
          <p:nvPr>
            <p:ph type="body" idx="1"/>
          </p:nvPr>
        </p:nvSpPr>
        <p:spPr>
          <a:xfrm>
            <a:off x="311700" y="1152475"/>
            <a:ext cx="8520600" cy="3815542"/>
          </a:xfrm>
        </p:spPr>
        <p:txBody>
          <a:bodyPr>
            <a:normAutofit/>
          </a:bodyPr>
          <a:lstStyle/>
          <a:p>
            <a:r>
              <a:rPr lang="en-US" sz="2000"/>
              <a:t>Components have the correct titles:</a:t>
            </a:r>
          </a:p>
          <a:p>
            <a:pPr lvl="1"/>
            <a:r>
              <a:rPr lang="en-US" sz="1800">
                <a:solidFill>
                  <a:schemeClr val="tx1"/>
                </a:solidFill>
              </a:rPr>
              <a:t>Data Management and Sharing Plan</a:t>
            </a:r>
          </a:p>
          <a:p>
            <a:pPr lvl="1"/>
            <a:r>
              <a:rPr lang="en-US" sz="1800">
                <a:solidFill>
                  <a:schemeClr val="tx1"/>
                </a:solidFill>
              </a:rPr>
              <a:t>Data Management and Sharing Costs</a:t>
            </a:r>
          </a:p>
          <a:p>
            <a:r>
              <a:rPr lang="en-US" sz="2000"/>
              <a:t>Single line item under “other” (detailed budget)</a:t>
            </a:r>
          </a:p>
          <a:p>
            <a:r>
              <a:rPr lang="en-US" sz="2000"/>
              <a:t>Specific repositories are named</a:t>
            </a:r>
          </a:p>
          <a:p>
            <a:r>
              <a:rPr lang="en-US" sz="2000"/>
              <a:t>Oversight of data management and sharing</a:t>
            </a:r>
          </a:p>
          <a:p>
            <a:r>
              <a:rPr lang="en-US" sz="2000"/>
              <a:t>Are they budgeting for any costs?</a:t>
            </a:r>
          </a:p>
          <a:p>
            <a:r>
              <a:rPr lang="en-US" sz="2000"/>
              <a:t>Time of data sharing:</a:t>
            </a:r>
          </a:p>
          <a:p>
            <a:pPr lvl="1"/>
            <a:r>
              <a:rPr lang="en-US" sz="1800">
                <a:solidFill>
                  <a:schemeClr val="tx1"/>
                </a:solidFill>
              </a:rPr>
              <a:t>Sharing at time of publication</a:t>
            </a:r>
          </a:p>
          <a:p>
            <a:pPr lvl="1"/>
            <a:r>
              <a:rPr lang="en-US" sz="1800">
                <a:solidFill>
                  <a:schemeClr val="tx1"/>
                </a:solidFill>
              </a:rPr>
              <a:t>Sharing of non-published data at end of the performance period</a:t>
            </a:r>
          </a:p>
          <a:p>
            <a:endParaRPr lang="en-US" dirty="0"/>
          </a:p>
        </p:txBody>
      </p:sp>
    </p:spTree>
    <p:extLst>
      <p:ext uri="{BB962C8B-B14F-4D97-AF65-F5344CB8AC3E}">
        <p14:creationId xmlns:p14="http://schemas.microsoft.com/office/powerpoint/2010/main" val="4088047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9D5FF-40C4-9A41-2F95-6CD703705AB6}"/>
              </a:ext>
            </a:extLst>
          </p:cNvPr>
          <p:cNvSpPr>
            <a:spLocks noGrp="1"/>
          </p:cNvSpPr>
          <p:nvPr>
            <p:ph type="title"/>
          </p:nvPr>
        </p:nvSpPr>
        <p:spPr/>
        <p:txBody>
          <a:bodyPr>
            <a:normAutofit fontScale="90000"/>
          </a:bodyPr>
          <a:lstStyle/>
          <a:p>
            <a:r>
              <a:rPr lang="en-US" dirty="0"/>
              <a:t>Presentation Overview</a:t>
            </a:r>
          </a:p>
        </p:txBody>
      </p:sp>
      <p:sp>
        <p:nvSpPr>
          <p:cNvPr id="3" name="Text Placeholder 2">
            <a:extLst>
              <a:ext uri="{FF2B5EF4-FFF2-40B4-BE49-F238E27FC236}">
                <a16:creationId xmlns:a16="http://schemas.microsoft.com/office/drawing/2014/main" id="{D50AFF23-2376-2473-13F1-4FB952087ACF}"/>
              </a:ext>
            </a:extLst>
          </p:cNvPr>
          <p:cNvSpPr>
            <a:spLocks noGrp="1"/>
          </p:cNvSpPr>
          <p:nvPr>
            <p:ph type="body" idx="1"/>
          </p:nvPr>
        </p:nvSpPr>
        <p:spPr>
          <a:xfrm>
            <a:off x="1117815" y="1152475"/>
            <a:ext cx="7714485" cy="3735236"/>
          </a:xfrm>
        </p:spPr>
        <p:txBody>
          <a:bodyPr>
            <a:normAutofit lnSpcReduction="10000"/>
          </a:bodyPr>
          <a:lstStyle/>
          <a:p>
            <a:pPr>
              <a:buClr>
                <a:schemeClr val="tx1"/>
              </a:buClr>
            </a:pPr>
            <a:r>
              <a:rPr lang="en-US" dirty="0"/>
              <a:t>Requirements</a:t>
            </a:r>
          </a:p>
          <a:p>
            <a:pPr lvl="1">
              <a:lnSpc>
                <a:spcPct val="114999"/>
              </a:lnSpc>
              <a:buClr>
                <a:schemeClr val="tx1"/>
              </a:buClr>
              <a:buSzPts val="1800"/>
            </a:pPr>
            <a:r>
              <a:rPr lang="en-US" dirty="0">
                <a:solidFill>
                  <a:srgbClr val="000000"/>
                </a:solidFill>
              </a:rPr>
              <a:t>Definition</a:t>
            </a:r>
          </a:p>
          <a:p>
            <a:pPr lvl="1">
              <a:lnSpc>
                <a:spcPct val="114999"/>
              </a:lnSpc>
              <a:buClr>
                <a:schemeClr val="tx1"/>
              </a:buClr>
              <a:buSzPts val="1800"/>
            </a:pPr>
            <a:r>
              <a:rPr lang="en-US" dirty="0">
                <a:solidFill>
                  <a:srgbClr val="000000"/>
                </a:solidFill>
              </a:rPr>
              <a:t>Scope</a:t>
            </a:r>
          </a:p>
          <a:p>
            <a:pPr>
              <a:lnSpc>
                <a:spcPct val="114999"/>
              </a:lnSpc>
              <a:buClr>
                <a:schemeClr val="tx1"/>
              </a:buClr>
            </a:pPr>
            <a:r>
              <a:rPr lang="en-US" dirty="0">
                <a:solidFill>
                  <a:srgbClr val="000000"/>
                </a:solidFill>
              </a:rPr>
              <a:t>Dartmouth's Approach</a:t>
            </a:r>
          </a:p>
          <a:p>
            <a:pPr lvl="1">
              <a:lnSpc>
                <a:spcPct val="114999"/>
              </a:lnSpc>
              <a:buClr>
                <a:schemeClr val="tx1"/>
              </a:buClr>
              <a:buSzPct val="129000"/>
            </a:pPr>
            <a:r>
              <a:rPr lang="en-US" dirty="0">
                <a:solidFill>
                  <a:srgbClr val="000000"/>
                </a:solidFill>
              </a:rPr>
              <a:t>Web Site Resources</a:t>
            </a:r>
            <a:endParaRPr lang="en-US" dirty="0"/>
          </a:p>
          <a:p>
            <a:pPr lvl="2">
              <a:lnSpc>
                <a:spcPct val="114999"/>
              </a:lnSpc>
              <a:buClr>
                <a:schemeClr val="tx1"/>
              </a:buClr>
              <a:buSzPct val="129000"/>
            </a:pPr>
            <a:r>
              <a:rPr lang="en-US" dirty="0">
                <a:solidFill>
                  <a:srgbClr val="000000"/>
                </a:solidFill>
              </a:rPr>
              <a:t>Division of labor with the Library</a:t>
            </a:r>
          </a:p>
          <a:p>
            <a:pPr lvl="1">
              <a:lnSpc>
                <a:spcPct val="114999"/>
              </a:lnSpc>
              <a:buClr>
                <a:schemeClr val="tx1"/>
              </a:buClr>
              <a:buSzPts val="1800"/>
            </a:pPr>
            <a:r>
              <a:rPr lang="en-US" dirty="0">
                <a:solidFill>
                  <a:srgbClr val="000000"/>
                </a:solidFill>
              </a:rPr>
              <a:t>OSP Feedback in the Early Days</a:t>
            </a:r>
          </a:p>
          <a:p>
            <a:pPr lvl="2">
              <a:lnSpc>
                <a:spcPct val="114999"/>
              </a:lnSpc>
              <a:buClr>
                <a:schemeClr val="tx1"/>
              </a:buClr>
              <a:buSzPts val="1800"/>
            </a:pPr>
            <a:r>
              <a:rPr lang="en-US" dirty="0">
                <a:solidFill>
                  <a:srgbClr val="000000"/>
                </a:solidFill>
              </a:rPr>
              <a:t>Proposal development</a:t>
            </a:r>
          </a:p>
          <a:p>
            <a:pPr>
              <a:lnSpc>
                <a:spcPct val="114999"/>
              </a:lnSpc>
              <a:buClr>
                <a:schemeClr val="tx1"/>
              </a:buClr>
            </a:pPr>
            <a:r>
              <a:rPr lang="en-US" dirty="0">
                <a:solidFill>
                  <a:srgbClr val="000000"/>
                </a:solidFill>
              </a:rPr>
              <a:t>Case Study</a:t>
            </a:r>
          </a:p>
          <a:p>
            <a:pPr lvl="1">
              <a:lnSpc>
                <a:spcPct val="114999"/>
              </a:lnSpc>
              <a:buClr>
                <a:schemeClr val="tx1"/>
              </a:buClr>
              <a:buSzPts val="1800"/>
            </a:pPr>
            <a:r>
              <a:rPr lang="en-US" dirty="0">
                <a:solidFill>
                  <a:srgbClr val="000000"/>
                </a:solidFill>
              </a:rPr>
              <a:t>Specific Elements </a:t>
            </a:r>
          </a:p>
          <a:p>
            <a:pPr lvl="2">
              <a:lnSpc>
                <a:spcPct val="114999"/>
              </a:lnSpc>
              <a:buClr>
                <a:schemeClr val="tx1"/>
              </a:buClr>
              <a:buSzPts val="1800"/>
            </a:pPr>
            <a:r>
              <a:rPr lang="en-US" dirty="0">
                <a:solidFill>
                  <a:srgbClr val="000000"/>
                </a:solidFill>
              </a:rPr>
              <a:t>Examples of feedback to faculty</a:t>
            </a:r>
          </a:p>
          <a:p>
            <a:pPr lvl="1">
              <a:lnSpc>
                <a:spcPct val="114999"/>
              </a:lnSpc>
              <a:buClr>
                <a:schemeClr val="tx1"/>
              </a:buClr>
              <a:buSzPts val="1800"/>
            </a:pPr>
            <a:r>
              <a:rPr lang="en-US" dirty="0">
                <a:solidFill>
                  <a:srgbClr val="000000"/>
                </a:solidFill>
              </a:rPr>
              <a:t>Budgeting</a:t>
            </a:r>
          </a:p>
          <a:p>
            <a:pPr lvl="2">
              <a:lnSpc>
                <a:spcPct val="114999"/>
              </a:lnSpc>
              <a:buClr>
                <a:schemeClr val="tx1"/>
              </a:buClr>
              <a:buSzPts val="1800"/>
            </a:pPr>
            <a:r>
              <a:rPr lang="en-US" dirty="0">
                <a:solidFill>
                  <a:srgbClr val="000000"/>
                </a:solidFill>
              </a:rPr>
              <a:t>Specific requirements</a:t>
            </a:r>
            <a:endParaRPr lang="en-US" dirty="0"/>
          </a:p>
          <a:p>
            <a:pPr lvl="2">
              <a:lnSpc>
                <a:spcPct val="114999"/>
              </a:lnSpc>
              <a:buClr>
                <a:schemeClr val="tx1"/>
              </a:buClr>
              <a:buSzPts val="1800"/>
            </a:pPr>
            <a:r>
              <a:rPr lang="en-US" dirty="0">
                <a:solidFill>
                  <a:srgbClr val="000000"/>
                </a:solidFill>
              </a:rPr>
              <a:t>Science-based dialogue with faculty</a:t>
            </a:r>
          </a:p>
          <a:p>
            <a:pPr>
              <a:lnSpc>
                <a:spcPct val="114999"/>
              </a:lnSpc>
              <a:buClr>
                <a:schemeClr val="tx1"/>
              </a:buClr>
            </a:pPr>
            <a:endParaRPr lang="en-US">
              <a:solidFill>
                <a:srgbClr val="000000"/>
              </a:solidFill>
            </a:endParaRPr>
          </a:p>
          <a:p>
            <a:pPr lvl="1">
              <a:lnSpc>
                <a:spcPct val="114999"/>
              </a:lnSpc>
              <a:buSzPts val="1800"/>
            </a:pPr>
            <a:endParaRPr lang="en-US" dirty="0">
              <a:solidFill>
                <a:srgbClr val="000000"/>
              </a:solidFill>
            </a:endParaRPr>
          </a:p>
        </p:txBody>
      </p:sp>
    </p:spTree>
    <p:extLst>
      <p:ext uri="{BB962C8B-B14F-4D97-AF65-F5344CB8AC3E}">
        <p14:creationId xmlns:p14="http://schemas.microsoft.com/office/powerpoint/2010/main" val="2348357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1408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Elements of 2023 NIH Data Management and Sharing Plan</a:t>
            </a:r>
            <a:endParaRPr/>
          </a:p>
        </p:txBody>
      </p:sp>
      <p:graphicFrame>
        <p:nvGraphicFramePr>
          <p:cNvPr id="4" name="Diagram 3">
            <a:extLst>
              <a:ext uri="{FF2B5EF4-FFF2-40B4-BE49-F238E27FC236}">
                <a16:creationId xmlns:a16="http://schemas.microsoft.com/office/drawing/2014/main" id="{A464BE09-18CF-EBA2-514F-F02E8CD2EB16}"/>
              </a:ext>
            </a:extLst>
          </p:cNvPr>
          <p:cNvGraphicFramePr/>
          <p:nvPr>
            <p:extLst>
              <p:ext uri="{D42A27DB-BD31-4B8C-83A1-F6EECF244321}">
                <p14:modId xmlns:p14="http://schemas.microsoft.com/office/powerpoint/2010/main" val="4230272384"/>
              </p:ext>
            </p:extLst>
          </p:nvPr>
        </p:nvGraphicFramePr>
        <p:xfrm>
          <a:off x="311700" y="815917"/>
          <a:ext cx="8520600" cy="41867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3100D-7EA1-9617-A19E-7C319AD17D11}"/>
              </a:ext>
            </a:extLst>
          </p:cNvPr>
          <p:cNvSpPr>
            <a:spLocks noGrp="1"/>
          </p:cNvSpPr>
          <p:nvPr>
            <p:ph type="title"/>
          </p:nvPr>
        </p:nvSpPr>
        <p:spPr>
          <a:xfrm>
            <a:off x="311700" y="288275"/>
            <a:ext cx="8520600" cy="572700"/>
          </a:xfrm>
        </p:spPr>
        <p:txBody>
          <a:bodyPr>
            <a:normAutofit fontScale="90000"/>
          </a:bodyPr>
          <a:lstStyle/>
          <a:p>
            <a:r>
              <a:rPr lang="en-US"/>
              <a:t>Case Study and DMS Plan: Project Summary</a:t>
            </a:r>
            <a:br>
              <a:rPr lang="en-US"/>
            </a:br>
            <a:endParaRPr lang="en-US"/>
          </a:p>
        </p:txBody>
      </p:sp>
      <p:sp>
        <p:nvSpPr>
          <p:cNvPr id="3" name="Text Placeholder 2">
            <a:extLst>
              <a:ext uri="{FF2B5EF4-FFF2-40B4-BE49-F238E27FC236}">
                <a16:creationId xmlns:a16="http://schemas.microsoft.com/office/drawing/2014/main" id="{46F784A7-AFFC-BF20-6020-DF77E43BBCCA}"/>
              </a:ext>
            </a:extLst>
          </p:cNvPr>
          <p:cNvSpPr>
            <a:spLocks noGrp="1"/>
          </p:cNvSpPr>
          <p:nvPr>
            <p:ph type="body" idx="1"/>
          </p:nvPr>
        </p:nvSpPr>
        <p:spPr>
          <a:xfrm>
            <a:off x="354230" y="1126789"/>
            <a:ext cx="8520600" cy="3416400"/>
          </a:xfrm>
        </p:spPr>
        <p:txBody>
          <a:bodyPr>
            <a:normAutofit/>
          </a:bodyPr>
          <a:lstStyle/>
          <a:p>
            <a:pPr marL="114300" indent="0">
              <a:buNone/>
            </a:pPr>
            <a:r>
              <a:rPr lang="en-US" sz="2000" dirty="0">
                <a:effectLst/>
                <a:latin typeface="+mn-lt"/>
                <a:ea typeface="Calibri" panose="020F0502020204030204" pitchFamily="34" charset="0"/>
                <a:cs typeface="Times New Roman" panose="02020603050405020304" pitchFamily="18" charset="0"/>
              </a:rPr>
              <a:t>Dr. Expeditious from The Fantastic Organization for Super Traction (FAST) Wax lab is conducting a research study on the effect of kick wax on athlete physiology and performance across the lifespan</a:t>
            </a:r>
            <a:r>
              <a:rPr lang="en-US" sz="2000" dirty="0">
                <a:effectLst/>
                <a:latin typeface="+mn-lt"/>
              </a:rPr>
              <a:t> to test new formulations of wax.  Her research project will test if these new waxes will give better performance in ski races</a:t>
            </a:r>
            <a:r>
              <a:rPr lang="en-US" sz="2000" dirty="0">
                <a:latin typeface="+mn-lt"/>
              </a:rPr>
              <a:t> and compare to data from an existing wax repository.</a:t>
            </a:r>
            <a:endParaRPr lang="en-US" sz="2000" dirty="0">
              <a:effectLst/>
              <a:latin typeface="+mn-lt"/>
            </a:endParaRPr>
          </a:p>
        </p:txBody>
      </p:sp>
    </p:spTree>
    <p:extLst>
      <p:ext uri="{BB962C8B-B14F-4D97-AF65-F5344CB8AC3E}">
        <p14:creationId xmlns:p14="http://schemas.microsoft.com/office/powerpoint/2010/main" val="453005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5E678-46FD-D7F2-5A36-BC39EF9740A3}"/>
              </a:ext>
            </a:extLst>
          </p:cNvPr>
          <p:cNvSpPr>
            <a:spLocks noGrp="1"/>
          </p:cNvSpPr>
          <p:nvPr>
            <p:ph type="title"/>
          </p:nvPr>
        </p:nvSpPr>
        <p:spPr/>
        <p:txBody>
          <a:bodyPr>
            <a:normAutofit fontScale="90000"/>
          </a:bodyPr>
          <a:lstStyle/>
          <a:p>
            <a:r>
              <a:rPr lang="en-US" dirty="0"/>
              <a:t>Background information: What is kick wax?</a:t>
            </a:r>
          </a:p>
        </p:txBody>
      </p:sp>
      <p:sp>
        <p:nvSpPr>
          <p:cNvPr id="3" name="Text Placeholder 2">
            <a:extLst>
              <a:ext uri="{FF2B5EF4-FFF2-40B4-BE49-F238E27FC236}">
                <a16:creationId xmlns:a16="http://schemas.microsoft.com/office/drawing/2014/main" id="{19EF4E54-C5A4-5D55-962F-C9AC5184909B}"/>
              </a:ext>
            </a:extLst>
          </p:cNvPr>
          <p:cNvSpPr>
            <a:spLocks noGrp="1"/>
          </p:cNvSpPr>
          <p:nvPr>
            <p:ph type="body" idx="1"/>
          </p:nvPr>
        </p:nvSpPr>
        <p:spPr/>
        <p:txBody>
          <a:bodyPr/>
          <a:lstStyle/>
          <a:p>
            <a:pPr marL="114300" indent="0">
              <a:buNone/>
            </a:pPr>
            <a:r>
              <a:rPr lang="en-US" sz="2000">
                <a:latin typeface="+mn-lt"/>
              </a:rPr>
              <a:t>What is kick wax? It is applied to the kick zone on the bottom of smooth Nordic skis to give the athlete traction to push forward in the snow without being too sticky to slow the athlete down. Waxes are made for different temperatures and conditions that vary the level of stickiness/glide.</a:t>
            </a:r>
          </a:p>
          <a:p>
            <a:endParaRPr lang="en-US"/>
          </a:p>
        </p:txBody>
      </p:sp>
      <p:grpSp>
        <p:nvGrpSpPr>
          <p:cNvPr id="4" name="Group 3">
            <a:extLst>
              <a:ext uri="{FF2B5EF4-FFF2-40B4-BE49-F238E27FC236}">
                <a16:creationId xmlns:a16="http://schemas.microsoft.com/office/drawing/2014/main" id="{6F57727E-3590-DB5D-5001-B1BC091410EA}"/>
              </a:ext>
            </a:extLst>
          </p:cNvPr>
          <p:cNvGrpSpPr/>
          <p:nvPr/>
        </p:nvGrpSpPr>
        <p:grpSpPr>
          <a:xfrm>
            <a:off x="162412" y="3152425"/>
            <a:ext cx="8819176" cy="1416450"/>
            <a:chOff x="369575" y="3569150"/>
            <a:chExt cx="8819176" cy="1416450"/>
          </a:xfrm>
        </p:grpSpPr>
        <p:pic>
          <p:nvPicPr>
            <p:cNvPr id="5" name="Picture 4" descr="A picture containing indoor, wall, floor&#10;&#10;Description automatically generated">
              <a:extLst>
                <a:ext uri="{FF2B5EF4-FFF2-40B4-BE49-F238E27FC236}">
                  <a16:creationId xmlns:a16="http://schemas.microsoft.com/office/drawing/2014/main" id="{4BB5FB18-E737-F466-041F-434D31962C87}"/>
                </a:ext>
              </a:extLst>
            </p:cNvPr>
            <p:cNvPicPr>
              <a:picLocks noChangeAspect="1"/>
            </p:cNvPicPr>
            <p:nvPr/>
          </p:nvPicPr>
          <p:blipFill rotWithShape="1">
            <a:blip r:embed="rId2"/>
            <a:srcRect t="42081" b="36504"/>
            <a:stretch/>
          </p:blipFill>
          <p:spPr>
            <a:xfrm>
              <a:off x="369575" y="3569150"/>
              <a:ext cx="8819176" cy="1416450"/>
            </a:xfrm>
            <a:prstGeom prst="rect">
              <a:avLst/>
            </a:prstGeom>
          </p:spPr>
        </p:pic>
        <p:cxnSp>
          <p:nvCxnSpPr>
            <p:cNvPr id="6" name="Straight Connector 5">
              <a:extLst>
                <a:ext uri="{FF2B5EF4-FFF2-40B4-BE49-F238E27FC236}">
                  <a16:creationId xmlns:a16="http://schemas.microsoft.com/office/drawing/2014/main" id="{64900D3A-D7C5-C72F-78DE-3ACDDB2F3154}"/>
                </a:ext>
              </a:extLst>
            </p:cNvPr>
            <p:cNvCxnSpPr/>
            <p:nvPr/>
          </p:nvCxnSpPr>
          <p:spPr>
            <a:xfrm>
              <a:off x="2233914" y="4196352"/>
              <a:ext cx="0" cy="375648"/>
            </a:xfrm>
            <a:prstGeom prst="line">
              <a:avLst/>
            </a:prstGeom>
            <a:ln w="444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23D2D6D-7571-29BF-9CAA-2DFD0235C5FC}"/>
                </a:ext>
              </a:extLst>
            </p:cNvPr>
            <p:cNvCxnSpPr/>
            <p:nvPr/>
          </p:nvCxnSpPr>
          <p:spPr>
            <a:xfrm>
              <a:off x="4537275" y="4196352"/>
              <a:ext cx="0" cy="375648"/>
            </a:xfrm>
            <a:prstGeom prst="line">
              <a:avLst/>
            </a:prstGeom>
            <a:ln w="44450">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2A222AB-CA1A-6092-83BE-FE74F9B049BB}"/>
                </a:ext>
              </a:extLst>
            </p:cNvPr>
            <p:cNvSpPr txBox="1"/>
            <p:nvPr/>
          </p:nvSpPr>
          <p:spPr>
            <a:xfrm>
              <a:off x="3333509" y="4542298"/>
              <a:ext cx="3634451" cy="307777"/>
            </a:xfrm>
            <a:prstGeom prst="rect">
              <a:avLst/>
            </a:prstGeom>
            <a:noFill/>
          </p:spPr>
          <p:txBody>
            <a:bodyPr wrap="square" rtlCol="0">
              <a:spAutoFit/>
            </a:bodyPr>
            <a:lstStyle/>
            <a:p>
              <a:r>
                <a:rPr lang="en-US" b="1">
                  <a:solidFill>
                    <a:srgbClr val="FFFF00"/>
                  </a:solidFill>
                </a:rPr>
                <a:t>KICK ZONE</a:t>
              </a:r>
            </a:p>
          </p:txBody>
        </p:sp>
        <p:cxnSp>
          <p:nvCxnSpPr>
            <p:cNvPr id="9" name="Straight Arrow Connector 8">
              <a:extLst>
                <a:ext uri="{FF2B5EF4-FFF2-40B4-BE49-F238E27FC236}">
                  <a16:creationId xmlns:a16="http://schemas.microsoft.com/office/drawing/2014/main" id="{A966AD3C-A8AB-A87B-FCB4-A7ADFDF19301}"/>
                </a:ext>
              </a:extLst>
            </p:cNvPr>
            <p:cNvCxnSpPr/>
            <p:nvPr/>
          </p:nvCxnSpPr>
          <p:spPr>
            <a:xfrm>
              <a:off x="2291787" y="4572000"/>
              <a:ext cx="2083443" cy="0"/>
            </a:xfrm>
            <a:prstGeom prst="straightConnector1">
              <a:avLst/>
            </a:prstGeom>
            <a:ln w="381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77174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2DCE38-4F2B-2EBC-32AB-BAC2554DF4AB}"/>
              </a:ext>
            </a:extLst>
          </p:cNvPr>
          <p:cNvSpPr>
            <a:spLocks noGrp="1"/>
          </p:cNvSpPr>
          <p:nvPr>
            <p:ph type="body" idx="1"/>
          </p:nvPr>
        </p:nvSpPr>
        <p:spPr>
          <a:xfrm>
            <a:off x="311700" y="1001999"/>
            <a:ext cx="8520600" cy="4032845"/>
          </a:xfrm>
        </p:spPr>
        <p:txBody>
          <a:bodyPr>
            <a:normAutofit fontScale="55000" lnSpcReduction="20000"/>
          </a:bodyPr>
          <a:lstStyle/>
          <a:p>
            <a:pPr marL="514350" marR="0" lvl="0" indent="-514350">
              <a:spcBef>
                <a:spcPts val="0"/>
              </a:spcBef>
              <a:spcAft>
                <a:spcPts val="0"/>
              </a:spcAft>
              <a:buFont typeface="+mj-lt"/>
              <a:buAutoNum type="alphaUcPeriod"/>
            </a:pPr>
            <a:r>
              <a:rPr lang="en-US" sz="3600" b="1">
                <a:effectLst/>
                <a:latin typeface="Arial" panose="020B0604020202020204" pitchFamily="34" charset="0"/>
                <a:ea typeface="Times New Roman" panose="02020603050405020304" pitchFamily="18" charset="0"/>
              </a:rPr>
              <a:t>Types and amount of scientific data expected to be generated in the project: </a:t>
            </a:r>
          </a:p>
          <a:p>
            <a:pPr marL="0" marR="0" lvl="0" indent="0">
              <a:spcBef>
                <a:spcPts val="0"/>
              </a:spcBef>
              <a:spcAft>
                <a:spcPts val="0"/>
              </a:spcAft>
              <a:buNone/>
            </a:pPr>
            <a:endParaRPr lang="en-US" sz="1800">
              <a:effectLst/>
              <a:latin typeface="Arial" panose="020B0604020202020204" pitchFamily="34" charset="0"/>
              <a:ea typeface="Times New Roman" panose="02020603050405020304" pitchFamily="18" charset="0"/>
            </a:endParaRPr>
          </a:p>
          <a:p>
            <a:pPr marL="114300" marR="0" indent="0">
              <a:spcBef>
                <a:spcPts val="0"/>
              </a:spcBef>
              <a:spcAft>
                <a:spcPts val="0"/>
              </a:spcAft>
              <a:buNone/>
            </a:pPr>
            <a:r>
              <a:rPr lang="en-US" sz="2900">
                <a:effectLst/>
                <a:latin typeface="Arial" panose="020B0604020202020204" pitchFamily="34" charset="0"/>
                <a:ea typeface="Times New Roman" panose="02020603050405020304" pitchFamily="18" charset="0"/>
              </a:rPr>
              <a:t>This project will collect data from 200 Nordic skiers ages 8 and older from the Nordic Association of New England with ski abilities from beginner to international level. Data will include age, gender, height, weight, national ranking, heart rate, and breathing rate, while using various formulations of Fantastic Organization for Super Traction (FAST) Wax. The dataset will include outdoor temperature, uphill </a:t>
            </a:r>
            <a:r>
              <a:rPr lang="en-US" sz="2900">
                <a:latin typeface="Arial" panose="020B0604020202020204" pitchFamily="34" charset="0"/>
                <a:ea typeface="Times New Roman" panose="02020603050405020304" pitchFamily="18" charset="0"/>
              </a:rPr>
              <a:t>and downhill </a:t>
            </a:r>
            <a:r>
              <a:rPr lang="en-US" sz="2900">
                <a:effectLst/>
                <a:latin typeface="Arial" panose="020B0604020202020204" pitchFamily="34" charset="0"/>
                <a:ea typeface="Times New Roman" panose="02020603050405020304" pitchFamily="18" charset="0"/>
              </a:rPr>
              <a:t>speed, elevation gain, and completion time of racecourse with GPS. Survey data will include satisfaction, wax application practices, and cost. Mixed effect models will be used to assess different formulations of FAST wax both within the same participant and across participants. </a:t>
            </a:r>
          </a:p>
          <a:p>
            <a:pPr marL="114300" marR="0" indent="0">
              <a:spcBef>
                <a:spcPts val="0"/>
              </a:spcBef>
              <a:spcAft>
                <a:spcPts val="0"/>
              </a:spcAft>
              <a:buNone/>
            </a:pPr>
            <a:endParaRPr lang="en-US" sz="2900">
              <a:latin typeface="Arial" panose="020B0604020202020204" pitchFamily="34" charset="0"/>
              <a:ea typeface="Times New Roman" panose="02020603050405020304" pitchFamily="18" charset="0"/>
            </a:endParaRPr>
          </a:p>
          <a:p>
            <a:pPr marL="114300" marR="0" indent="0">
              <a:spcBef>
                <a:spcPts val="0"/>
              </a:spcBef>
              <a:spcAft>
                <a:spcPts val="0"/>
              </a:spcAft>
              <a:buNone/>
            </a:pPr>
            <a:r>
              <a:rPr lang="en-US" sz="2900">
                <a:effectLst/>
                <a:latin typeface="Arial" panose="020B0604020202020204" pitchFamily="34" charset="0"/>
                <a:ea typeface="Times New Roman" panose="02020603050405020304" pitchFamily="18" charset="0"/>
              </a:rPr>
              <a:t>This data will be compared to existing data from previous wax testing from the US Ski and Snowboard World Acceleration </a:t>
            </a:r>
            <a:r>
              <a:rPr lang="en-US" sz="2900" err="1">
                <a:effectLst/>
                <a:latin typeface="Arial" panose="020B0604020202020204" pitchFamily="34" charset="0"/>
                <a:ea typeface="Times New Roman" panose="02020603050405020304" pitchFamily="18" charset="0"/>
              </a:rPr>
              <a:t>neXus</a:t>
            </a:r>
            <a:r>
              <a:rPr lang="en-US" sz="2900">
                <a:effectLst/>
                <a:latin typeface="Arial" panose="020B0604020202020204" pitchFamily="34" charset="0"/>
                <a:ea typeface="Times New Roman" panose="02020603050405020304" pitchFamily="18" charset="0"/>
              </a:rPr>
              <a:t> data repository (USWAX).</a:t>
            </a:r>
          </a:p>
        </p:txBody>
      </p:sp>
      <p:pic>
        <p:nvPicPr>
          <p:cNvPr id="12" name="Picture 11">
            <a:extLst>
              <a:ext uri="{FF2B5EF4-FFF2-40B4-BE49-F238E27FC236}">
                <a16:creationId xmlns:a16="http://schemas.microsoft.com/office/drawing/2014/main" id="{FF6471B3-B2A4-7EBF-EB01-589435DA10CB}"/>
              </a:ext>
            </a:extLst>
          </p:cNvPr>
          <p:cNvPicPr>
            <a:picLocks noChangeAspect="1"/>
          </p:cNvPicPr>
          <p:nvPr/>
        </p:nvPicPr>
        <p:blipFill>
          <a:blip r:embed="rId3"/>
          <a:stretch>
            <a:fillRect/>
          </a:stretch>
        </p:blipFill>
        <p:spPr>
          <a:xfrm>
            <a:off x="119874" y="183574"/>
            <a:ext cx="8904251" cy="817114"/>
          </a:xfrm>
          <a:prstGeom prst="rect">
            <a:avLst/>
          </a:prstGeom>
        </p:spPr>
      </p:pic>
      <p:sp>
        <p:nvSpPr>
          <p:cNvPr id="13" name="TextBox 12">
            <a:extLst>
              <a:ext uri="{FF2B5EF4-FFF2-40B4-BE49-F238E27FC236}">
                <a16:creationId xmlns:a16="http://schemas.microsoft.com/office/drawing/2014/main" id="{29275D4C-7CAE-3A9B-C3FE-D50CCF41AEA1}"/>
              </a:ext>
            </a:extLst>
          </p:cNvPr>
          <p:cNvSpPr txBox="1"/>
          <p:nvPr/>
        </p:nvSpPr>
        <p:spPr>
          <a:xfrm>
            <a:off x="1801453" y="4585355"/>
            <a:ext cx="6100769" cy="374571"/>
          </a:xfrm>
          <a:prstGeom prst="flowChartAlternateProcess">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600" b="1"/>
              <a:t>Description contains size of dataset and variables collected</a:t>
            </a:r>
          </a:p>
        </p:txBody>
      </p:sp>
    </p:spTree>
    <p:extLst>
      <p:ext uri="{BB962C8B-B14F-4D97-AF65-F5344CB8AC3E}">
        <p14:creationId xmlns:p14="http://schemas.microsoft.com/office/powerpoint/2010/main" val="1550354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CB3F0E-81E5-8B0C-4465-6D536A09EEB0}"/>
              </a:ext>
            </a:extLst>
          </p:cNvPr>
          <p:cNvSpPr>
            <a:spLocks noGrp="1"/>
          </p:cNvSpPr>
          <p:nvPr>
            <p:ph type="body" idx="1"/>
          </p:nvPr>
        </p:nvSpPr>
        <p:spPr>
          <a:xfrm>
            <a:off x="311700" y="967274"/>
            <a:ext cx="8520600" cy="4176226"/>
          </a:xfrm>
        </p:spPr>
        <p:txBody>
          <a:bodyPr>
            <a:normAutofit fontScale="92500" lnSpcReduction="20000"/>
          </a:bodyPr>
          <a:lstStyle/>
          <a:p>
            <a:pPr marR="0" lvl="0" indent="-457200">
              <a:spcBef>
                <a:spcPts val="0"/>
              </a:spcBef>
              <a:spcAft>
                <a:spcPts val="0"/>
              </a:spcAft>
              <a:buFont typeface="+mj-lt"/>
              <a:buAutoNum type="alphaUcPeriod" startAt="2"/>
            </a:pPr>
            <a:r>
              <a:rPr lang="en-US" sz="2200" b="1">
                <a:effectLst/>
                <a:latin typeface="Arial" panose="020B0604020202020204" pitchFamily="34" charset="0"/>
                <a:ea typeface="Times New Roman" panose="02020603050405020304" pitchFamily="18" charset="0"/>
              </a:rPr>
              <a:t>Scientific data that will be preserved and shared, and the rationale for doing so:</a:t>
            </a:r>
          </a:p>
          <a:p>
            <a:pPr marR="0" lvl="0" indent="-457200">
              <a:spcBef>
                <a:spcPts val="0"/>
              </a:spcBef>
              <a:spcAft>
                <a:spcPts val="0"/>
              </a:spcAft>
              <a:buFont typeface="+mj-lt"/>
              <a:buAutoNum type="alphaUcPeriod" startAt="2"/>
            </a:pPr>
            <a:endParaRPr lang="en-US" sz="2200">
              <a:effectLst/>
              <a:latin typeface="Arial" panose="020B0604020202020204" pitchFamily="34" charset="0"/>
              <a:ea typeface="Times New Roman" panose="02020603050405020304" pitchFamily="18" charset="0"/>
            </a:endParaRPr>
          </a:p>
          <a:p>
            <a:pPr marL="114300" indent="0">
              <a:buNone/>
            </a:pPr>
            <a:r>
              <a:rPr lang="en-US" sz="1900">
                <a:solidFill>
                  <a:schemeClr val="tx1"/>
                </a:solidFill>
                <a:effectLst/>
                <a:latin typeface="Arial" panose="020B0604020202020204" pitchFamily="34" charset="0"/>
                <a:ea typeface="Times New Roman" panose="02020603050405020304" pitchFamily="18" charset="0"/>
              </a:rPr>
              <a:t>Personally identifiable information will be removed from survey data and summary data will be shared when this is not possible. All data collected from the study apart from height, weight, BMI, age national/international ranking, and GPS location data will be shared as these variables allow for reidentification of study participants due to the limited dataset. The composite scores from these variables will be shared. Formulations of FAST wax are proprietary and will not be shared.</a:t>
            </a:r>
          </a:p>
          <a:p>
            <a:pPr marL="114300" indent="0">
              <a:buNone/>
            </a:pPr>
            <a:endParaRPr lang="en-US">
              <a:solidFill>
                <a:schemeClr val="tx1"/>
              </a:solidFill>
              <a:effectLst/>
              <a:latin typeface="Arial" panose="020B0604020202020204" pitchFamily="34" charset="0"/>
              <a:ea typeface="Times New Roman" panose="02020603050405020304" pitchFamily="18" charset="0"/>
            </a:endParaRPr>
          </a:p>
          <a:p>
            <a:pPr marL="114300" indent="0">
              <a:buNone/>
            </a:pPr>
            <a:endParaRPr lang="en-US" sz="1600">
              <a:solidFill>
                <a:schemeClr val="tx1"/>
              </a:solidFill>
              <a:effectLst/>
              <a:latin typeface="Arial" panose="020B0604020202020204" pitchFamily="34" charset="0"/>
              <a:ea typeface="Times New Roman" panose="02020603050405020304" pitchFamily="18" charset="0"/>
            </a:endParaRPr>
          </a:p>
          <a:p>
            <a:pPr marL="114300" indent="0">
              <a:buNone/>
            </a:pPr>
            <a:endParaRPr lang="en-US" sz="1600">
              <a:solidFill>
                <a:schemeClr val="tx1"/>
              </a:solidFill>
              <a:latin typeface="Arial" panose="020B0604020202020204" pitchFamily="34" charset="0"/>
              <a:ea typeface="Times New Roman" panose="02020603050405020304" pitchFamily="18" charset="0"/>
            </a:endParaRPr>
          </a:p>
          <a:p>
            <a:pPr marL="571500" lvl="1" indent="0">
              <a:buNone/>
            </a:pPr>
            <a:endParaRPr lang="en-US">
              <a:solidFill>
                <a:schemeClr val="tx1"/>
              </a:solidFill>
              <a:effectLst/>
              <a:latin typeface="Arial" panose="020B0604020202020204" pitchFamily="34" charset="0"/>
              <a:ea typeface="Times New Roman" panose="02020603050405020304" pitchFamily="18" charset="0"/>
            </a:endParaRPr>
          </a:p>
          <a:p>
            <a:pPr marL="0" marR="0" lvl="0" indent="0">
              <a:spcBef>
                <a:spcPts val="0"/>
              </a:spcBef>
              <a:spcAft>
                <a:spcPts val="0"/>
              </a:spcAft>
              <a:buNone/>
            </a:pPr>
            <a:br>
              <a:rPr lang="en-US" sz="1500" i="1">
                <a:effectLst/>
                <a:latin typeface="Arial" panose="020B0604020202020204" pitchFamily="34" charset="0"/>
                <a:ea typeface="Times New Roman" panose="02020603050405020304" pitchFamily="18" charset="0"/>
              </a:rPr>
            </a:br>
            <a:endParaRPr lang="en-US" sz="1500">
              <a:effectLst/>
              <a:latin typeface="Arial" panose="020B0604020202020204" pitchFamily="34" charset="0"/>
              <a:ea typeface="Times New Roman" panose="02020603050405020304" pitchFamily="18" charset="0"/>
            </a:endParaRPr>
          </a:p>
          <a:p>
            <a:pPr marL="457200" marR="0">
              <a:spcBef>
                <a:spcPts val="0"/>
              </a:spcBef>
              <a:spcAft>
                <a:spcPts val="0"/>
              </a:spcAft>
            </a:pPr>
            <a:endParaRPr lang="en-US" sz="1800">
              <a:effectLst/>
              <a:latin typeface="Arial" panose="020B0604020202020204" pitchFamily="34" charset="0"/>
              <a:ea typeface="Times New Roman" panose="02020603050405020304" pitchFamily="18" charset="0"/>
            </a:endParaRPr>
          </a:p>
          <a:p>
            <a:pPr marL="114300" indent="0">
              <a:buNone/>
            </a:pPr>
            <a:endParaRPr lang="en-US"/>
          </a:p>
        </p:txBody>
      </p:sp>
      <p:sp>
        <p:nvSpPr>
          <p:cNvPr id="13" name="TextBox 12">
            <a:extLst>
              <a:ext uri="{FF2B5EF4-FFF2-40B4-BE49-F238E27FC236}">
                <a16:creationId xmlns:a16="http://schemas.microsoft.com/office/drawing/2014/main" id="{AE32E92E-F64C-406B-D5DE-B61174B92465}"/>
              </a:ext>
            </a:extLst>
          </p:cNvPr>
          <p:cNvSpPr txBox="1"/>
          <p:nvPr/>
        </p:nvSpPr>
        <p:spPr>
          <a:xfrm>
            <a:off x="470610" y="4013409"/>
            <a:ext cx="3149130" cy="646986"/>
          </a:xfrm>
          <a:prstGeom prst="flowChartAlternateProcess">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600" b="1"/>
              <a:t>List what data can and can’t be shared and why</a:t>
            </a:r>
          </a:p>
        </p:txBody>
      </p:sp>
      <p:grpSp>
        <p:nvGrpSpPr>
          <p:cNvPr id="33" name="Group 32">
            <a:extLst>
              <a:ext uri="{FF2B5EF4-FFF2-40B4-BE49-F238E27FC236}">
                <a16:creationId xmlns:a16="http://schemas.microsoft.com/office/drawing/2014/main" id="{9E820303-0655-6748-A30C-F3DE0E24044F}"/>
              </a:ext>
            </a:extLst>
          </p:cNvPr>
          <p:cNvGrpSpPr/>
          <p:nvPr/>
        </p:nvGrpSpPr>
        <p:grpSpPr>
          <a:xfrm>
            <a:off x="3069439" y="2966372"/>
            <a:ext cx="5575594" cy="1822416"/>
            <a:chOff x="3077254" y="2173665"/>
            <a:chExt cx="5575594" cy="1822416"/>
          </a:xfrm>
        </p:grpSpPr>
        <p:sp>
          <p:nvSpPr>
            <p:cNvPr id="14" name="TextBox 13">
              <a:extLst>
                <a:ext uri="{FF2B5EF4-FFF2-40B4-BE49-F238E27FC236}">
                  <a16:creationId xmlns:a16="http://schemas.microsoft.com/office/drawing/2014/main" id="{F0AA34AB-F1C8-AFBC-59A0-290456EE9E3E}"/>
                </a:ext>
              </a:extLst>
            </p:cNvPr>
            <p:cNvSpPr txBox="1"/>
            <p:nvPr/>
          </p:nvSpPr>
          <p:spPr>
            <a:xfrm>
              <a:off x="4018511" y="3076680"/>
              <a:ext cx="4415018" cy="919401"/>
            </a:xfrm>
            <a:prstGeom prst="flowChartAlternateProcess">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600" b="1"/>
                <a:t>Sharing limitations in this example: ability to re-identify participants and proprietary information</a:t>
              </a:r>
            </a:p>
          </p:txBody>
        </p:sp>
        <p:cxnSp>
          <p:nvCxnSpPr>
            <p:cNvPr id="29" name="Straight Connector 28">
              <a:extLst>
                <a:ext uri="{FF2B5EF4-FFF2-40B4-BE49-F238E27FC236}">
                  <a16:creationId xmlns:a16="http://schemas.microsoft.com/office/drawing/2014/main" id="{E9D26D3F-504A-8244-1331-D0A8CD4CCD18}"/>
                </a:ext>
              </a:extLst>
            </p:cNvPr>
            <p:cNvCxnSpPr>
              <a:cxnSpLocks/>
            </p:cNvCxnSpPr>
            <p:nvPr/>
          </p:nvCxnSpPr>
          <p:spPr>
            <a:xfrm>
              <a:off x="5106350" y="2173665"/>
              <a:ext cx="354649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BE69BAA-3DE7-3826-8E16-C046844F2174}"/>
                </a:ext>
              </a:extLst>
            </p:cNvPr>
            <p:cNvCxnSpPr>
              <a:cxnSpLocks/>
            </p:cNvCxnSpPr>
            <p:nvPr/>
          </p:nvCxnSpPr>
          <p:spPr>
            <a:xfrm>
              <a:off x="3077254" y="2720242"/>
              <a:ext cx="4261391" cy="0"/>
            </a:xfrm>
            <a:prstGeom prst="line">
              <a:avLst/>
            </a:prstGeom>
            <a:ln w="38100"/>
          </p:spPr>
          <p:style>
            <a:lnRef idx="1">
              <a:schemeClr val="accent1"/>
            </a:lnRef>
            <a:fillRef idx="0">
              <a:schemeClr val="accent1"/>
            </a:fillRef>
            <a:effectRef idx="0">
              <a:schemeClr val="accent1"/>
            </a:effectRef>
            <a:fontRef idx="minor">
              <a:schemeClr val="tx1"/>
            </a:fontRef>
          </p:style>
        </p:cxnSp>
      </p:grpSp>
      <p:pic>
        <p:nvPicPr>
          <p:cNvPr id="2" name="Picture 1">
            <a:extLst>
              <a:ext uri="{FF2B5EF4-FFF2-40B4-BE49-F238E27FC236}">
                <a16:creationId xmlns:a16="http://schemas.microsoft.com/office/drawing/2014/main" id="{E4379636-1DD9-EA43-ABEA-81288E3685BA}"/>
              </a:ext>
            </a:extLst>
          </p:cNvPr>
          <p:cNvPicPr>
            <a:picLocks noChangeAspect="1"/>
          </p:cNvPicPr>
          <p:nvPr/>
        </p:nvPicPr>
        <p:blipFill>
          <a:blip r:embed="rId3"/>
          <a:stretch>
            <a:fillRect/>
          </a:stretch>
        </p:blipFill>
        <p:spPr>
          <a:xfrm>
            <a:off x="119874" y="183574"/>
            <a:ext cx="8904251" cy="817114"/>
          </a:xfrm>
          <a:prstGeom prst="rect">
            <a:avLst/>
          </a:prstGeom>
        </p:spPr>
      </p:pic>
    </p:spTree>
    <p:extLst>
      <p:ext uri="{BB962C8B-B14F-4D97-AF65-F5344CB8AC3E}">
        <p14:creationId xmlns:p14="http://schemas.microsoft.com/office/powerpoint/2010/main" val="41932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CB3F0E-81E5-8B0C-4465-6D536A09EEB0}"/>
              </a:ext>
            </a:extLst>
          </p:cNvPr>
          <p:cNvSpPr>
            <a:spLocks noGrp="1"/>
          </p:cNvSpPr>
          <p:nvPr>
            <p:ph type="body" idx="1"/>
          </p:nvPr>
        </p:nvSpPr>
        <p:spPr>
          <a:xfrm>
            <a:off x="311700" y="967274"/>
            <a:ext cx="8520600" cy="4176226"/>
          </a:xfrm>
        </p:spPr>
        <p:txBody>
          <a:bodyPr>
            <a:normAutofit/>
          </a:bodyPr>
          <a:lstStyle/>
          <a:p>
            <a:pPr marL="571500" lvl="1" indent="0">
              <a:buNone/>
            </a:pPr>
            <a:endParaRPr lang="en-US" sz="2000">
              <a:solidFill>
                <a:schemeClr val="tx1"/>
              </a:solidFill>
              <a:effectLst/>
              <a:latin typeface="Arial" panose="020B0604020202020204" pitchFamily="34" charset="0"/>
              <a:ea typeface="Times New Roman" panose="02020603050405020304" pitchFamily="18" charset="0"/>
            </a:endParaRPr>
          </a:p>
          <a:p>
            <a:pPr marR="0" lvl="0" indent="-457200">
              <a:spcBef>
                <a:spcPts val="0"/>
              </a:spcBef>
              <a:spcAft>
                <a:spcPts val="0"/>
              </a:spcAft>
              <a:buFont typeface="+mj-lt"/>
              <a:buAutoNum type="alphaUcPeriod" startAt="3"/>
            </a:pPr>
            <a:r>
              <a:rPr lang="en-US" sz="2000" b="1">
                <a:effectLst/>
                <a:latin typeface="Arial" panose="020B0604020202020204" pitchFamily="34" charset="0"/>
                <a:ea typeface="Times New Roman" panose="02020603050405020304" pitchFamily="18" charset="0"/>
              </a:rPr>
              <a:t>Metadata, other relevant data, and associated documentation: </a:t>
            </a:r>
            <a:endParaRPr lang="en-US" sz="2000">
              <a:effectLst/>
              <a:latin typeface="Arial" panose="020B0604020202020204" pitchFamily="34" charset="0"/>
              <a:ea typeface="Times New Roman" panose="02020603050405020304" pitchFamily="18" charset="0"/>
            </a:endParaRPr>
          </a:p>
          <a:p>
            <a:pPr marL="114300" indent="0">
              <a:buNone/>
            </a:pPr>
            <a:r>
              <a:rPr lang="en-US">
                <a:solidFill>
                  <a:srgbClr val="000000"/>
                </a:solidFill>
                <a:effectLst/>
                <a:latin typeface="Arial" panose="020B0604020202020204" pitchFamily="34" charset="0"/>
                <a:ea typeface="Times New Roman" panose="02020603050405020304" pitchFamily="18" charset="0"/>
              </a:rPr>
              <a:t>Data dictionaries, data collection instruments, study protocols, metadata, and statistical analysis plans will be created, and deposited into the repository along with all shared datasets. A README file will summarize the overall methods, and the data dictionary will define and describe all variables in the dataset.</a:t>
            </a:r>
            <a:br>
              <a:rPr lang="en-US" sz="1500" i="1">
                <a:effectLst/>
                <a:latin typeface="Arial" panose="020B0604020202020204" pitchFamily="34" charset="0"/>
                <a:ea typeface="Times New Roman" panose="02020603050405020304" pitchFamily="18" charset="0"/>
              </a:rPr>
            </a:br>
            <a:endParaRPr lang="en-US" sz="1500">
              <a:effectLst/>
              <a:latin typeface="Arial" panose="020B0604020202020204" pitchFamily="34" charset="0"/>
              <a:ea typeface="Times New Roman" panose="02020603050405020304" pitchFamily="18" charset="0"/>
            </a:endParaRPr>
          </a:p>
          <a:p>
            <a:pPr marL="457200" marR="0">
              <a:spcBef>
                <a:spcPts val="0"/>
              </a:spcBef>
              <a:spcAft>
                <a:spcPts val="0"/>
              </a:spcAft>
            </a:pPr>
            <a:endParaRPr lang="en-US" sz="1800">
              <a:effectLst/>
              <a:latin typeface="Arial" panose="020B0604020202020204" pitchFamily="34" charset="0"/>
              <a:ea typeface="Times New Roman" panose="02020603050405020304" pitchFamily="18" charset="0"/>
            </a:endParaRPr>
          </a:p>
          <a:p>
            <a:pPr marL="114300" indent="0">
              <a:buNone/>
            </a:pPr>
            <a:endParaRPr lang="en-US"/>
          </a:p>
        </p:txBody>
      </p:sp>
      <p:sp>
        <p:nvSpPr>
          <p:cNvPr id="34" name="TextBox 33">
            <a:extLst>
              <a:ext uri="{FF2B5EF4-FFF2-40B4-BE49-F238E27FC236}">
                <a16:creationId xmlns:a16="http://schemas.microsoft.com/office/drawing/2014/main" id="{372F7F52-736C-3F64-D335-6F7280A6D69F}"/>
              </a:ext>
            </a:extLst>
          </p:cNvPr>
          <p:cNvSpPr txBox="1"/>
          <p:nvPr/>
        </p:nvSpPr>
        <p:spPr>
          <a:xfrm>
            <a:off x="2644610" y="3256825"/>
            <a:ext cx="4404867" cy="646986"/>
          </a:xfrm>
          <a:prstGeom prst="flowChartAlternateProcess">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600" b="1"/>
              <a:t>Describe documentation that will help another researcher understand the data</a:t>
            </a:r>
          </a:p>
        </p:txBody>
      </p:sp>
      <p:pic>
        <p:nvPicPr>
          <p:cNvPr id="2" name="Picture 1">
            <a:extLst>
              <a:ext uri="{FF2B5EF4-FFF2-40B4-BE49-F238E27FC236}">
                <a16:creationId xmlns:a16="http://schemas.microsoft.com/office/drawing/2014/main" id="{2FE643B9-19A7-C3E3-1D7B-904EC918D7A3}"/>
              </a:ext>
            </a:extLst>
          </p:cNvPr>
          <p:cNvPicPr>
            <a:picLocks noChangeAspect="1"/>
          </p:cNvPicPr>
          <p:nvPr/>
        </p:nvPicPr>
        <p:blipFill>
          <a:blip r:embed="rId3"/>
          <a:stretch>
            <a:fillRect/>
          </a:stretch>
        </p:blipFill>
        <p:spPr>
          <a:xfrm>
            <a:off x="119874" y="183574"/>
            <a:ext cx="8904251" cy="817114"/>
          </a:xfrm>
          <a:prstGeom prst="rect">
            <a:avLst/>
          </a:prstGeom>
        </p:spPr>
      </p:pic>
    </p:spTree>
    <p:extLst>
      <p:ext uri="{BB962C8B-B14F-4D97-AF65-F5344CB8AC3E}">
        <p14:creationId xmlns:p14="http://schemas.microsoft.com/office/powerpoint/2010/main" val="39465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3C64E-351E-F732-0039-DAB69F3C42F1}"/>
              </a:ext>
            </a:extLst>
          </p:cNvPr>
          <p:cNvSpPr>
            <a:spLocks noGrp="1"/>
          </p:cNvSpPr>
          <p:nvPr>
            <p:ph type="title"/>
          </p:nvPr>
        </p:nvSpPr>
        <p:spPr>
          <a:xfrm>
            <a:off x="572100" y="179772"/>
            <a:ext cx="8520600" cy="572700"/>
          </a:xfrm>
        </p:spPr>
        <p:txBody>
          <a:bodyPr>
            <a:normAutofit fontScale="90000"/>
          </a:bodyPr>
          <a:lstStyle/>
          <a:p>
            <a:r>
              <a:rPr lang="en-US" sz="2800" dirty="0"/>
              <a:t>Issues observed so far:	</a:t>
            </a:r>
            <a:r>
              <a:rPr lang="en-US" dirty="0"/>
              <a:t>    </a:t>
            </a:r>
            <a:r>
              <a:rPr lang="en-US" sz="2800" dirty="0"/>
              <a:t>Suggested Resolution:</a:t>
            </a:r>
            <a:br>
              <a:rPr lang="en-US" sz="2800" dirty="0"/>
            </a:br>
            <a:endParaRPr lang="en-US" dirty="0"/>
          </a:p>
        </p:txBody>
      </p:sp>
      <p:graphicFrame>
        <p:nvGraphicFramePr>
          <p:cNvPr id="6" name="Diagram 5">
            <a:extLst>
              <a:ext uri="{FF2B5EF4-FFF2-40B4-BE49-F238E27FC236}">
                <a16:creationId xmlns:a16="http://schemas.microsoft.com/office/drawing/2014/main" id="{8F2DF215-1F1F-0727-D34C-DB4EAE09370D}"/>
              </a:ext>
            </a:extLst>
          </p:cNvPr>
          <p:cNvGraphicFramePr/>
          <p:nvPr>
            <p:extLst>
              <p:ext uri="{D42A27DB-BD31-4B8C-83A1-F6EECF244321}">
                <p14:modId xmlns:p14="http://schemas.microsoft.com/office/powerpoint/2010/main" val="3725486338"/>
              </p:ext>
            </p:extLst>
          </p:nvPr>
        </p:nvGraphicFramePr>
        <p:xfrm>
          <a:off x="53907" y="860975"/>
          <a:ext cx="9090093" cy="41027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2606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3E750C69-D7E1-6B4C-8B15-302438FD4AC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699C9677-8D7F-C640-90D3-C8906053AFD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709147E2-9329-9D45-B8DE-74F4A0DF36B0}"/>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4318056D-E28C-874B-BA55-25559C1D653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75065E8B-7FEF-8F43-8014-53932A777709}"/>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07ABBA8B-E0F0-2045-AF26-07B2E269B564}"/>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7AADB0ED-211C-D244-8967-A66D3A5773B9}"/>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graphicEl>
                                              <a:dgm id="{9D7ECF66-0E08-4844-9E21-F741D75E6FA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AA487B1-6C27-8DBB-64A4-4EEC36E71D05}"/>
              </a:ext>
            </a:extLst>
          </p:cNvPr>
          <p:cNvSpPr>
            <a:spLocks noGrp="1"/>
          </p:cNvSpPr>
          <p:nvPr>
            <p:ph type="body" idx="1"/>
          </p:nvPr>
        </p:nvSpPr>
        <p:spPr>
          <a:xfrm>
            <a:off x="311700" y="389329"/>
            <a:ext cx="8520600" cy="4363100"/>
          </a:xfrm>
        </p:spPr>
        <p:txBody>
          <a:bodyPr>
            <a:normAutofit/>
          </a:bodyPr>
          <a:lstStyle/>
          <a:p>
            <a:pPr marL="0" indent="0">
              <a:buNone/>
            </a:pPr>
            <a:r>
              <a:rPr kumimoji="0" lang="en-US" sz="2700" b="0" i="0" u="none" strike="noStrike" kern="0" cap="none" spc="0" normalizeH="0" baseline="0" noProof="0">
                <a:ln>
                  <a:noFill/>
                </a:ln>
                <a:solidFill>
                  <a:srgbClr val="00693E"/>
                </a:solidFill>
                <a:effectLst/>
                <a:uLnTx/>
                <a:uFillTx/>
                <a:latin typeface="Arial"/>
                <a:cs typeface="Arial"/>
                <a:sym typeface="Arial"/>
              </a:rPr>
              <a:t> </a:t>
            </a:r>
          </a:p>
          <a:p>
            <a:pPr marL="0" indent="0">
              <a:buNone/>
            </a:pPr>
            <a:endParaRPr lang="en-US" sz="1500">
              <a:effectLst/>
              <a:latin typeface="Arial" panose="020B0604020202020204" pitchFamily="34" charset="0"/>
              <a:ea typeface="Times New Roman" panose="02020603050405020304" pitchFamily="18" charset="0"/>
            </a:endParaRPr>
          </a:p>
          <a:p>
            <a:pPr marL="114300" marR="0" indent="0">
              <a:spcBef>
                <a:spcPts val="0"/>
              </a:spcBef>
              <a:spcAft>
                <a:spcPts val="0"/>
              </a:spcAft>
              <a:buNone/>
            </a:pPr>
            <a:r>
              <a:rPr lang="en-US">
                <a:effectLst/>
                <a:latin typeface="Arial" panose="020B0604020202020204" pitchFamily="34" charset="0"/>
                <a:ea typeface="Times New Roman" panose="02020603050405020304" pitchFamily="18" charset="0"/>
              </a:rPr>
              <a:t>All data will be collected in the electronic data capture system (</a:t>
            </a:r>
            <a:r>
              <a:rPr lang="en-US" err="1">
                <a:effectLst/>
                <a:latin typeface="Arial" panose="020B0604020202020204" pitchFamily="34" charset="0"/>
                <a:ea typeface="Times New Roman" panose="02020603050405020304" pitchFamily="18" charset="0"/>
              </a:rPr>
              <a:t>REDCap</a:t>
            </a:r>
            <a:r>
              <a:rPr lang="en-US">
                <a:effectLst/>
                <a:latin typeface="Arial" panose="020B0604020202020204" pitchFamily="34" charset="0"/>
                <a:ea typeface="Times New Roman" panose="02020603050405020304" pitchFamily="18" charset="0"/>
              </a:rPr>
              <a:t>) and will be made available in a csv format. Data will not require specialized tools to be accessed or manipulated. Programming code for processing and analyzing data will be distributed as open source written in R through our GitHub lab website.</a:t>
            </a:r>
            <a:br>
              <a:rPr lang="en-US" b="1">
                <a:effectLst/>
                <a:latin typeface="Arial" panose="020B0604020202020204" pitchFamily="34" charset="0"/>
                <a:ea typeface="Times New Roman" panose="02020603050405020304" pitchFamily="18" charset="0"/>
              </a:rPr>
            </a:br>
            <a:endParaRPr lang="en-US" b="1">
              <a:effectLst/>
              <a:latin typeface="Arial" panose="020B0604020202020204" pitchFamily="34" charset="0"/>
              <a:ea typeface="Times New Roman" panose="02020603050405020304" pitchFamily="18" charset="0"/>
            </a:endParaRPr>
          </a:p>
          <a:p>
            <a:pPr marL="457200" marR="0">
              <a:spcBef>
                <a:spcPts val="0"/>
              </a:spcBef>
              <a:spcAft>
                <a:spcPts val="0"/>
              </a:spcAft>
            </a:pPr>
            <a:endParaRPr lang="en-US" sz="1700">
              <a:effectLst/>
              <a:latin typeface="Arial" panose="020B0604020202020204" pitchFamily="34" charset="0"/>
              <a:ea typeface="Times New Roman" panose="02020603050405020304" pitchFamily="18" charset="0"/>
            </a:endParaRPr>
          </a:p>
          <a:p>
            <a:pPr marL="457200" marR="0">
              <a:spcBef>
                <a:spcPts val="0"/>
              </a:spcBef>
              <a:spcAft>
                <a:spcPts val="0"/>
              </a:spcAft>
            </a:pPr>
            <a:endParaRPr lang="en-US" sz="1700">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
                <a:srgbClr val="000000"/>
              </a:buClr>
              <a:buSzPts val="1800"/>
              <a:buFont typeface="Arial"/>
              <a:buNone/>
              <a:tabLst/>
              <a:defRPr/>
            </a:pPr>
            <a:endParaRPr kumimoji="0" lang="en-US" sz="1500" b="1"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a:sym typeface="Arial"/>
            </a:endParaRPr>
          </a:p>
          <a:p>
            <a:pPr marL="114300" indent="0">
              <a:buNone/>
            </a:pPr>
            <a:endParaRPr lang="en-US"/>
          </a:p>
        </p:txBody>
      </p:sp>
      <p:pic>
        <p:nvPicPr>
          <p:cNvPr id="14" name="Picture 13">
            <a:extLst>
              <a:ext uri="{FF2B5EF4-FFF2-40B4-BE49-F238E27FC236}">
                <a16:creationId xmlns:a16="http://schemas.microsoft.com/office/drawing/2014/main" id="{FDF86479-D156-F6CC-D688-8F9862C68670}"/>
              </a:ext>
            </a:extLst>
          </p:cNvPr>
          <p:cNvPicPr>
            <a:picLocks noChangeAspect="1"/>
          </p:cNvPicPr>
          <p:nvPr/>
        </p:nvPicPr>
        <p:blipFill>
          <a:blip r:embed="rId3"/>
          <a:stretch>
            <a:fillRect/>
          </a:stretch>
        </p:blipFill>
        <p:spPr>
          <a:xfrm>
            <a:off x="38764" y="225778"/>
            <a:ext cx="9106575" cy="803521"/>
          </a:xfrm>
          <a:prstGeom prst="rect">
            <a:avLst/>
          </a:prstGeom>
        </p:spPr>
      </p:pic>
      <p:sp>
        <p:nvSpPr>
          <p:cNvPr id="15" name="TextBox 14">
            <a:extLst>
              <a:ext uri="{FF2B5EF4-FFF2-40B4-BE49-F238E27FC236}">
                <a16:creationId xmlns:a16="http://schemas.microsoft.com/office/drawing/2014/main" id="{F3474F58-9A66-A101-9AA6-BE586D1D2569}"/>
              </a:ext>
            </a:extLst>
          </p:cNvPr>
          <p:cNvSpPr txBox="1"/>
          <p:nvPr/>
        </p:nvSpPr>
        <p:spPr>
          <a:xfrm>
            <a:off x="1443285" y="3468296"/>
            <a:ext cx="5217892" cy="1021556"/>
          </a:xfrm>
          <a:prstGeom prst="flowChartAlternateProcess">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800" b="1"/>
              <a:t>What software is needed to read and work with the data?  Is it specialized or open access?</a:t>
            </a:r>
          </a:p>
        </p:txBody>
      </p:sp>
    </p:spTree>
    <p:extLst>
      <p:ext uri="{BB962C8B-B14F-4D97-AF65-F5344CB8AC3E}">
        <p14:creationId xmlns:p14="http://schemas.microsoft.com/office/powerpoint/2010/main" val="196354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AA487B1-6C27-8DBB-64A4-4EEC36E71D05}"/>
              </a:ext>
            </a:extLst>
          </p:cNvPr>
          <p:cNvSpPr>
            <a:spLocks noGrp="1"/>
          </p:cNvSpPr>
          <p:nvPr>
            <p:ph type="body" idx="1"/>
          </p:nvPr>
        </p:nvSpPr>
        <p:spPr>
          <a:xfrm>
            <a:off x="311700" y="389329"/>
            <a:ext cx="8520600" cy="4363100"/>
          </a:xfrm>
        </p:spPr>
        <p:txBody>
          <a:bodyPr>
            <a:normAutofit/>
          </a:bodyPr>
          <a:lstStyle/>
          <a:p>
            <a:pPr marL="0" indent="0">
              <a:buNone/>
            </a:pPr>
            <a:br>
              <a:rPr lang="en-US" sz="1500" b="1">
                <a:effectLst/>
                <a:latin typeface="Arial" panose="020B0604020202020204" pitchFamily="34" charset="0"/>
                <a:ea typeface="Times New Roman" panose="02020603050405020304" pitchFamily="18" charset="0"/>
              </a:rPr>
            </a:br>
            <a:endParaRPr lang="en-US" sz="1500" b="1">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
                <a:srgbClr val="000000"/>
              </a:buClr>
              <a:buSzPts val="1800"/>
              <a:buFont typeface="Arial"/>
              <a:buNone/>
              <a:tabLst/>
              <a:defRPr/>
            </a:pPr>
            <a:endParaRPr kumimoji="0" lang="en-US" b="1"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a:sym typeface="Arial"/>
            </a:endParaRPr>
          </a:p>
          <a:p>
            <a:pPr marL="114300" marR="0" indent="0">
              <a:spcBef>
                <a:spcPts val="0"/>
              </a:spcBef>
              <a:spcAft>
                <a:spcPts val="0"/>
              </a:spcAft>
              <a:buNone/>
            </a:pPr>
            <a:r>
              <a:rPr lang="en-US">
                <a:effectLst/>
                <a:latin typeface="Arial" panose="020B0604020202020204" pitchFamily="34" charset="0"/>
                <a:ea typeface="Times New Roman" panose="02020603050405020304" pitchFamily="18" charset="0"/>
              </a:rPr>
              <a:t>Data will be labeled according to the format requirements of the USWAX which are also consistent with international wax data repositories standards. There are no formal scientific data standards regarding questionnaire measures. A README file detailing the structure of the data will be made available.</a:t>
            </a:r>
          </a:p>
          <a:p>
            <a:pPr marL="114300" indent="0">
              <a:buNone/>
            </a:pPr>
            <a:endParaRPr lang="en-US"/>
          </a:p>
        </p:txBody>
      </p:sp>
      <p:pic>
        <p:nvPicPr>
          <p:cNvPr id="11" name="Picture 10">
            <a:extLst>
              <a:ext uri="{FF2B5EF4-FFF2-40B4-BE49-F238E27FC236}">
                <a16:creationId xmlns:a16="http://schemas.microsoft.com/office/drawing/2014/main" id="{82B783D0-3AAF-3F1D-8384-5429E58C6647}"/>
              </a:ext>
            </a:extLst>
          </p:cNvPr>
          <p:cNvPicPr>
            <a:picLocks noChangeAspect="1"/>
          </p:cNvPicPr>
          <p:nvPr/>
        </p:nvPicPr>
        <p:blipFill>
          <a:blip r:embed="rId3"/>
          <a:stretch>
            <a:fillRect/>
          </a:stretch>
        </p:blipFill>
        <p:spPr>
          <a:xfrm>
            <a:off x="48435" y="222388"/>
            <a:ext cx="9042400" cy="776406"/>
          </a:xfrm>
          <a:prstGeom prst="rect">
            <a:avLst/>
          </a:prstGeom>
        </p:spPr>
      </p:pic>
      <p:sp>
        <p:nvSpPr>
          <p:cNvPr id="16" name="TextBox 15">
            <a:extLst>
              <a:ext uri="{FF2B5EF4-FFF2-40B4-BE49-F238E27FC236}">
                <a16:creationId xmlns:a16="http://schemas.microsoft.com/office/drawing/2014/main" id="{834C8120-145F-2E19-1946-0C49927B929E}"/>
              </a:ext>
            </a:extLst>
          </p:cNvPr>
          <p:cNvSpPr txBox="1"/>
          <p:nvPr/>
        </p:nvSpPr>
        <p:spPr>
          <a:xfrm>
            <a:off x="311700" y="3511946"/>
            <a:ext cx="4008411" cy="1021556"/>
          </a:xfrm>
          <a:prstGeom prst="flowChartAlternateProcess">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800" b="1" dirty="0">
                <a:latin typeface="+mj-lt"/>
                <a:ea typeface="Calibri" panose="020F0502020204030204" pitchFamily="34" charset="0"/>
                <a:cs typeface="Times New Roman" panose="02020603050405020304" pitchFamily="18" charset="0"/>
              </a:rPr>
              <a:t>List standards applied to ensure data can be used across studies and across researchers</a:t>
            </a:r>
            <a:endParaRPr lang="en-US" sz="1800" b="1" dirty="0">
              <a:latin typeface="+mj-lt"/>
            </a:endParaRPr>
          </a:p>
        </p:txBody>
      </p:sp>
      <p:pic>
        <p:nvPicPr>
          <p:cNvPr id="2" name="Picture 1">
            <a:extLst>
              <a:ext uri="{FF2B5EF4-FFF2-40B4-BE49-F238E27FC236}">
                <a16:creationId xmlns:a16="http://schemas.microsoft.com/office/drawing/2014/main" id="{2821A560-E9B1-45D5-A154-5FF4239776A1}"/>
              </a:ext>
            </a:extLst>
          </p:cNvPr>
          <p:cNvPicPr>
            <a:picLocks noChangeAspect="1"/>
          </p:cNvPicPr>
          <p:nvPr/>
        </p:nvPicPr>
        <p:blipFill>
          <a:blip r:embed="rId3"/>
          <a:stretch>
            <a:fillRect/>
          </a:stretch>
        </p:blipFill>
        <p:spPr>
          <a:xfrm>
            <a:off x="50800" y="233020"/>
            <a:ext cx="9042400" cy="776406"/>
          </a:xfrm>
          <a:prstGeom prst="rect">
            <a:avLst/>
          </a:prstGeom>
        </p:spPr>
      </p:pic>
      <p:sp>
        <p:nvSpPr>
          <p:cNvPr id="4" name="TextBox 3">
            <a:extLst>
              <a:ext uri="{FF2B5EF4-FFF2-40B4-BE49-F238E27FC236}">
                <a16:creationId xmlns:a16="http://schemas.microsoft.com/office/drawing/2014/main" id="{7A0B58C2-EB34-E2AD-43CD-7B6B2414E44B}"/>
              </a:ext>
            </a:extLst>
          </p:cNvPr>
          <p:cNvSpPr txBox="1"/>
          <p:nvPr/>
        </p:nvSpPr>
        <p:spPr>
          <a:xfrm>
            <a:off x="4388737" y="3511945"/>
            <a:ext cx="4374937" cy="1021556"/>
          </a:xfrm>
          <a:prstGeom prst="flowChartAlternateProcess">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800" b="1" dirty="0">
                <a:latin typeface="+mj-lt"/>
                <a:ea typeface="Calibri" panose="020F0502020204030204" pitchFamily="34" charset="0"/>
                <a:cs typeface="Times New Roman" panose="02020603050405020304" pitchFamily="18" charset="0"/>
              </a:rPr>
              <a:t>Use Common Data Elements that allow data to be used across datasets</a:t>
            </a:r>
          </a:p>
        </p:txBody>
      </p:sp>
    </p:spTree>
    <p:extLst>
      <p:ext uri="{BB962C8B-B14F-4D97-AF65-F5344CB8AC3E}">
        <p14:creationId xmlns:p14="http://schemas.microsoft.com/office/powerpoint/2010/main" val="2276629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CB3F0E-81E5-8B0C-4465-6D536A09EEB0}"/>
              </a:ext>
            </a:extLst>
          </p:cNvPr>
          <p:cNvSpPr>
            <a:spLocks noGrp="1"/>
          </p:cNvSpPr>
          <p:nvPr>
            <p:ph type="body" idx="1"/>
          </p:nvPr>
        </p:nvSpPr>
        <p:spPr>
          <a:xfrm>
            <a:off x="311700" y="1152475"/>
            <a:ext cx="8520600" cy="3728908"/>
          </a:xfrm>
        </p:spPr>
        <p:txBody>
          <a:bodyPr>
            <a:normAutofit/>
          </a:bodyPr>
          <a:lstStyle/>
          <a:p>
            <a:pPr marL="0" indent="0">
              <a:buNone/>
            </a:pPr>
            <a:r>
              <a:rPr lang="en-US" sz="2100" b="1" dirty="0">
                <a:effectLst/>
                <a:latin typeface="+mn-lt"/>
                <a:ea typeface="Times New Roman" panose="02020603050405020304" pitchFamily="18" charset="0"/>
              </a:rPr>
              <a:t>A. Repository where scientific data and metadata will be archived: </a:t>
            </a:r>
          </a:p>
          <a:p>
            <a:pPr marL="0" indent="0">
              <a:buNone/>
            </a:pPr>
            <a:r>
              <a:rPr lang="en-US" dirty="0">
                <a:effectLst/>
                <a:latin typeface="+mn-lt"/>
                <a:ea typeface="Times New Roman" panose="02020603050405020304" pitchFamily="18" charset="0"/>
              </a:rPr>
              <a:t>The data and metadata will be archived in the </a:t>
            </a:r>
            <a:r>
              <a:rPr lang="en-US" b="1" u="sng" dirty="0">
                <a:effectLst/>
                <a:latin typeface="+mn-lt"/>
                <a:ea typeface="Times New Roman" panose="02020603050405020304" pitchFamily="18" charset="0"/>
              </a:rPr>
              <a:t>U</a:t>
            </a:r>
            <a:r>
              <a:rPr lang="en-US" dirty="0">
                <a:effectLst/>
                <a:latin typeface="+mn-lt"/>
                <a:ea typeface="Times New Roman" panose="02020603050405020304" pitchFamily="18" charset="0"/>
              </a:rPr>
              <a:t>S </a:t>
            </a:r>
            <a:r>
              <a:rPr lang="en-US" b="1" u="sng" dirty="0">
                <a:effectLst/>
                <a:latin typeface="+mn-lt"/>
                <a:ea typeface="Times New Roman" panose="02020603050405020304" pitchFamily="18" charset="0"/>
              </a:rPr>
              <a:t>S</a:t>
            </a:r>
            <a:r>
              <a:rPr lang="en-US" dirty="0">
                <a:effectLst/>
                <a:latin typeface="+mn-lt"/>
                <a:ea typeface="Times New Roman" panose="02020603050405020304" pitchFamily="18" charset="0"/>
              </a:rPr>
              <a:t>ki and Snowboard </a:t>
            </a:r>
            <a:r>
              <a:rPr lang="en-US" b="1" u="sng" dirty="0">
                <a:effectLst/>
                <a:latin typeface="+mn-lt"/>
                <a:ea typeface="Times New Roman" panose="02020603050405020304" pitchFamily="18" charset="0"/>
              </a:rPr>
              <a:t>W</a:t>
            </a:r>
            <a:r>
              <a:rPr lang="en-US" dirty="0">
                <a:effectLst/>
                <a:latin typeface="+mn-lt"/>
                <a:ea typeface="Times New Roman" panose="02020603050405020304" pitchFamily="18" charset="0"/>
              </a:rPr>
              <a:t>orld </a:t>
            </a:r>
            <a:r>
              <a:rPr lang="en-US" b="1" u="sng" dirty="0">
                <a:effectLst/>
                <a:latin typeface="+mn-lt"/>
                <a:ea typeface="Times New Roman" panose="02020603050405020304" pitchFamily="18" charset="0"/>
              </a:rPr>
              <a:t>A</a:t>
            </a:r>
            <a:r>
              <a:rPr lang="en-US" dirty="0">
                <a:effectLst/>
                <a:latin typeface="+mn-lt"/>
                <a:ea typeface="Times New Roman" panose="02020603050405020304" pitchFamily="18" charset="0"/>
              </a:rPr>
              <a:t>cceleration </a:t>
            </a:r>
            <a:r>
              <a:rPr lang="en-US" dirty="0" err="1">
                <a:effectLst/>
                <a:latin typeface="+mn-lt"/>
                <a:ea typeface="Times New Roman" panose="02020603050405020304" pitchFamily="18" charset="0"/>
              </a:rPr>
              <a:t>ne</a:t>
            </a:r>
            <a:r>
              <a:rPr lang="en-US" b="1" u="sng" dirty="0" err="1">
                <a:effectLst/>
                <a:latin typeface="+mn-lt"/>
                <a:ea typeface="Times New Roman" panose="02020603050405020304" pitchFamily="18" charset="0"/>
              </a:rPr>
              <a:t>X</a:t>
            </a:r>
            <a:r>
              <a:rPr lang="en-US" dirty="0" err="1">
                <a:effectLst/>
                <a:latin typeface="+mn-lt"/>
                <a:ea typeface="Times New Roman" panose="02020603050405020304" pitchFamily="18" charset="0"/>
              </a:rPr>
              <a:t>us</a:t>
            </a:r>
            <a:r>
              <a:rPr lang="en-US" dirty="0">
                <a:effectLst/>
                <a:latin typeface="+mn-lt"/>
                <a:ea typeface="Times New Roman" panose="02020603050405020304" pitchFamily="18" charset="0"/>
              </a:rPr>
              <a:t> data repository (USWAX).</a:t>
            </a:r>
            <a:br>
              <a:rPr lang="en-US" dirty="0">
                <a:effectLst/>
                <a:latin typeface="+mn-lt"/>
                <a:ea typeface="Times New Roman" panose="02020603050405020304" pitchFamily="18" charset="0"/>
              </a:rPr>
            </a:br>
            <a:endParaRPr lang="en-US" dirty="0">
              <a:effectLst/>
              <a:latin typeface="+mn-lt"/>
              <a:ea typeface="Times New Roman" panose="02020603050405020304" pitchFamily="18" charset="0"/>
            </a:endParaRPr>
          </a:p>
          <a:p>
            <a:pPr marL="0" indent="0">
              <a:buNone/>
            </a:pPr>
            <a:endParaRPr lang="en-US" dirty="0">
              <a:effectLst/>
              <a:latin typeface="+mn-lt"/>
              <a:ea typeface="Times New Roman" panose="02020603050405020304" pitchFamily="18" charset="0"/>
            </a:endParaRPr>
          </a:p>
          <a:p>
            <a:pPr marL="0" indent="0">
              <a:buNone/>
            </a:pPr>
            <a:endParaRPr lang="en-US" dirty="0">
              <a:effectLst/>
              <a:latin typeface="+mn-lt"/>
              <a:ea typeface="Times New Roman" panose="02020603050405020304" pitchFamily="18" charset="0"/>
            </a:endParaRPr>
          </a:p>
          <a:p>
            <a:pPr marL="0" indent="0">
              <a:buNone/>
            </a:pPr>
            <a:r>
              <a:rPr lang="en-US" dirty="0">
                <a:effectLst/>
                <a:latin typeface="+mn-lt"/>
                <a:ea typeface="Times New Roman" panose="02020603050405020304" pitchFamily="18" charset="0"/>
              </a:rPr>
              <a:t> </a:t>
            </a:r>
          </a:p>
          <a:p>
            <a:pPr marL="114300" indent="0">
              <a:buNone/>
            </a:pPr>
            <a:endParaRPr lang="en-US" dirty="0"/>
          </a:p>
        </p:txBody>
      </p:sp>
      <p:sp>
        <p:nvSpPr>
          <p:cNvPr id="10" name="TextBox 9">
            <a:extLst>
              <a:ext uri="{FF2B5EF4-FFF2-40B4-BE49-F238E27FC236}">
                <a16:creationId xmlns:a16="http://schemas.microsoft.com/office/drawing/2014/main" id="{55EB8611-8389-1628-3D0C-A3B2245B60B2}"/>
              </a:ext>
            </a:extLst>
          </p:cNvPr>
          <p:cNvSpPr txBox="1"/>
          <p:nvPr/>
        </p:nvSpPr>
        <p:spPr>
          <a:xfrm>
            <a:off x="311700" y="3325882"/>
            <a:ext cx="1904427" cy="1021556"/>
          </a:xfrm>
          <a:prstGeom prst="flowChartAlternateProcess">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800" b="1" dirty="0"/>
              <a:t>List specific established repositories</a:t>
            </a:r>
          </a:p>
        </p:txBody>
      </p:sp>
      <p:sp>
        <p:nvSpPr>
          <p:cNvPr id="12" name="TextBox 11">
            <a:extLst>
              <a:ext uri="{FF2B5EF4-FFF2-40B4-BE49-F238E27FC236}">
                <a16:creationId xmlns:a16="http://schemas.microsoft.com/office/drawing/2014/main" id="{7ABB74B3-9D70-4BF5-37A9-AB0928FE9112}"/>
              </a:ext>
            </a:extLst>
          </p:cNvPr>
          <p:cNvSpPr txBox="1"/>
          <p:nvPr/>
        </p:nvSpPr>
        <p:spPr>
          <a:xfrm>
            <a:off x="2626549" y="3325881"/>
            <a:ext cx="2670710" cy="1021556"/>
          </a:xfrm>
          <a:prstGeom prst="flowChartAlternateProcess">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800" b="1" dirty="0"/>
              <a:t>Academic libraries can be very helpful to identify which to use</a:t>
            </a:r>
          </a:p>
        </p:txBody>
      </p:sp>
      <p:sp>
        <p:nvSpPr>
          <p:cNvPr id="13" name="TextBox 12">
            <a:extLst>
              <a:ext uri="{FF2B5EF4-FFF2-40B4-BE49-F238E27FC236}">
                <a16:creationId xmlns:a16="http://schemas.microsoft.com/office/drawing/2014/main" id="{0A775AF4-7A69-87F9-02CC-1413EF05798E}"/>
              </a:ext>
            </a:extLst>
          </p:cNvPr>
          <p:cNvSpPr txBox="1"/>
          <p:nvPr/>
        </p:nvSpPr>
        <p:spPr>
          <a:xfrm>
            <a:off x="5707681" y="3325881"/>
            <a:ext cx="3124619" cy="1021556"/>
          </a:xfrm>
          <a:prstGeom prst="flowChartAlternateProcess">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800" b="1" dirty="0"/>
              <a:t>Check Funding Agency Web site for Institute specific requirements </a:t>
            </a:r>
          </a:p>
        </p:txBody>
      </p:sp>
      <p:pic>
        <p:nvPicPr>
          <p:cNvPr id="2" name="Picture 1">
            <a:extLst>
              <a:ext uri="{FF2B5EF4-FFF2-40B4-BE49-F238E27FC236}">
                <a16:creationId xmlns:a16="http://schemas.microsoft.com/office/drawing/2014/main" id="{B861F8B9-8072-9C52-29E0-ECE861B6BDA5}"/>
              </a:ext>
            </a:extLst>
          </p:cNvPr>
          <p:cNvPicPr>
            <a:picLocks noChangeAspect="1"/>
          </p:cNvPicPr>
          <p:nvPr/>
        </p:nvPicPr>
        <p:blipFill>
          <a:blip r:embed="rId2"/>
          <a:stretch>
            <a:fillRect/>
          </a:stretch>
        </p:blipFill>
        <p:spPr>
          <a:xfrm>
            <a:off x="137434" y="210095"/>
            <a:ext cx="8892165" cy="766165"/>
          </a:xfrm>
          <a:prstGeom prst="rect">
            <a:avLst/>
          </a:prstGeom>
        </p:spPr>
      </p:pic>
    </p:spTree>
    <p:extLst>
      <p:ext uri="{BB962C8B-B14F-4D97-AF65-F5344CB8AC3E}">
        <p14:creationId xmlns:p14="http://schemas.microsoft.com/office/powerpoint/2010/main" val="309136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FEF4D-38D2-100D-002B-4E6C77EAFB3C}"/>
              </a:ext>
            </a:extLst>
          </p:cNvPr>
          <p:cNvSpPr>
            <a:spLocks noGrp="1"/>
          </p:cNvSpPr>
          <p:nvPr>
            <p:ph type="title"/>
          </p:nvPr>
        </p:nvSpPr>
        <p:spPr/>
        <p:txBody>
          <a:bodyPr/>
          <a:lstStyle/>
          <a:p>
            <a:r>
              <a:rPr lang="en-US"/>
              <a:t>Budgeting</a:t>
            </a:r>
          </a:p>
        </p:txBody>
      </p:sp>
      <p:sp>
        <p:nvSpPr>
          <p:cNvPr id="3" name="Subtitle 2">
            <a:extLst>
              <a:ext uri="{FF2B5EF4-FFF2-40B4-BE49-F238E27FC236}">
                <a16:creationId xmlns:a16="http://schemas.microsoft.com/office/drawing/2014/main" id="{A81BE4DF-2BDF-0A61-8B4C-25B2818A7A2E}"/>
              </a:ext>
            </a:extLst>
          </p:cNvPr>
          <p:cNvSpPr>
            <a:spLocks noGrp="1"/>
          </p:cNvSpPr>
          <p:nvPr>
            <p:ph type="subTitle" idx="1"/>
          </p:nvPr>
        </p:nvSpPr>
        <p:spPr/>
        <p:txBody>
          <a:bodyPr/>
          <a:lstStyle/>
          <a:p>
            <a:r>
              <a:rPr lang="en-US"/>
              <a:t>What everyone wants to know</a:t>
            </a:r>
          </a:p>
        </p:txBody>
      </p:sp>
      <p:sp>
        <p:nvSpPr>
          <p:cNvPr id="4" name="Text Placeholder 3">
            <a:extLst>
              <a:ext uri="{FF2B5EF4-FFF2-40B4-BE49-F238E27FC236}">
                <a16:creationId xmlns:a16="http://schemas.microsoft.com/office/drawing/2014/main" id="{A447D25C-7C5A-94D2-2D6F-349CD26C0785}"/>
              </a:ext>
            </a:extLst>
          </p:cNvPr>
          <p:cNvSpPr>
            <a:spLocks noGrp="1"/>
          </p:cNvSpPr>
          <p:nvPr>
            <p:ph type="body" idx="2"/>
          </p:nvPr>
        </p:nvSpPr>
        <p:spPr/>
        <p:txBody>
          <a:bodyPr/>
          <a:lstStyle/>
          <a:p>
            <a:r>
              <a:rPr lang="en-US"/>
              <a:t>Present a fun case study</a:t>
            </a:r>
          </a:p>
          <a:p>
            <a:pPr>
              <a:lnSpc>
                <a:spcPct val="114999"/>
              </a:lnSpc>
            </a:pPr>
            <a:r>
              <a:rPr lang="en-US"/>
              <a:t>How budgeting relates to proposed science</a:t>
            </a:r>
          </a:p>
          <a:p>
            <a:pPr>
              <a:lnSpc>
                <a:spcPct val="114999"/>
              </a:lnSpc>
            </a:pPr>
            <a:r>
              <a:rPr lang="en-US"/>
              <a:t>Providing guidance to faculty</a:t>
            </a:r>
          </a:p>
        </p:txBody>
      </p:sp>
    </p:spTree>
    <p:extLst>
      <p:ext uri="{BB962C8B-B14F-4D97-AF65-F5344CB8AC3E}">
        <p14:creationId xmlns:p14="http://schemas.microsoft.com/office/powerpoint/2010/main" val="5125877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CB3F0E-81E5-8B0C-4465-6D536A09EEB0}"/>
              </a:ext>
            </a:extLst>
          </p:cNvPr>
          <p:cNvSpPr>
            <a:spLocks noGrp="1"/>
          </p:cNvSpPr>
          <p:nvPr>
            <p:ph type="body" idx="1"/>
          </p:nvPr>
        </p:nvSpPr>
        <p:spPr>
          <a:xfrm>
            <a:off x="311700" y="1152475"/>
            <a:ext cx="8520600" cy="3728908"/>
          </a:xfrm>
        </p:spPr>
        <p:txBody>
          <a:bodyPr>
            <a:normAutofit/>
          </a:bodyPr>
          <a:lstStyle/>
          <a:p>
            <a:pPr marL="0" indent="0">
              <a:buNone/>
            </a:pPr>
            <a:r>
              <a:rPr lang="en-US" sz="2100" b="1" dirty="0">
                <a:effectLst/>
                <a:latin typeface="+mn-lt"/>
                <a:ea typeface="Times New Roman" panose="02020603050405020304" pitchFamily="18" charset="0"/>
              </a:rPr>
              <a:t>B. How scientific data will be findable and identifiable: </a:t>
            </a:r>
          </a:p>
          <a:p>
            <a:pPr marL="0" indent="0">
              <a:buNone/>
            </a:pPr>
            <a:r>
              <a:rPr lang="en-US" dirty="0">
                <a:effectLst/>
                <a:latin typeface="+mn-lt"/>
                <a:ea typeface="Times New Roman" panose="02020603050405020304" pitchFamily="18" charset="0"/>
              </a:rPr>
              <a:t>Data will be findable using a Digital Object Identifier (DOI) and by standard data indexing tools in USWAX. We will reference the DOI for our dataset(s) in all relevant publications.</a:t>
            </a:r>
          </a:p>
          <a:p>
            <a:pPr marL="0" indent="0">
              <a:buNone/>
            </a:pPr>
            <a:r>
              <a:rPr lang="en-US" dirty="0">
                <a:effectLst/>
                <a:latin typeface="+mn-lt"/>
                <a:ea typeface="Times New Roman" panose="02020603050405020304" pitchFamily="18" charset="0"/>
              </a:rPr>
              <a:t> </a:t>
            </a:r>
          </a:p>
          <a:p>
            <a:pPr marL="114300" indent="0">
              <a:buNone/>
            </a:pPr>
            <a:endParaRPr lang="en-US" dirty="0"/>
          </a:p>
        </p:txBody>
      </p:sp>
      <p:pic>
        <p:nvPicPr>
          <p:cNvPr id="9" name="Picture 8">
            <a:extLst>
              <a:ext uri="{FF2B5EF4-FFF2-40B4-BE49-F238E27FC236}">
                <a16:creationId xmlns:a16="http://schemas.microsoft.com/office/drawing/2014/main" id="{564BE2EC-803E-8646-6CD2-8164B3C272D8}"/>
              </a:ext>
            </a:extLst>
          </p:cNvPr>
          <p:cNvPicPr>
            <a:picLocks noChangeAspect="1"/>
          </p:cNvPicPr>
          <p:nvPr/>
        </p:nvPicPr>
        <p:blipFill>
          <a:blip r:embed="rId2"/>
          <a:stretch>
            <a:fillRect/>
          </a:stretch>
        </p:blipFill>
        <p:spPr>
          <a:xfrm>
            <a:off x="137434" y="210095"/>
            <a:ext cx="8892165" cy="766165"/>
          </a:xfrm>
          <a:prstGeom prst="rect">
            <a:avLst/>
          </a:prstGeom>
        </p:spPr>
      </p:pic>
      <p:sp>
        <p:nvSpPr>
          <p:cNvPr id="11" name="TextBox 10">
            <a:extLst>
              <a:ext uri="{FF2B5EF4-FFF2-40B4-BE49-F238E27FC236}">
                <a16:creationId xmlns:a16="http://schemas.microsoft.com/office/drawing/2014/main" id="{9334F03E-EE75-7A23-C8EB-8DC29590AFD2}"/>
              </a:ext>
            </a:extLst>
          </p:cNvPr>
          <p:cNvSpPr txBox="1"/>
          <p:nvPr/>
        </p:nvSpPr>
        <p:spPr>
          <a:xfrm>
            <a:off x="642418" y="3103931"/>
            <a:ext cx="3079683" cy="1328023"/>
          </a:xfrm>
          <a:prstGeom prst="flowChartAlternateProcess">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800" b="1" dirty="0"/>
              <a:t>Use Fair Principles (Findable, Accessible, Interoperable, and Reusable)</a:t>
            </a:r>
          </a:p>
        </p:txBody>
      </p:sp>
      <p:sp>
        <p:nvSpPr>
          <p:cNvPr id="15" name="TextBox 14">
            <a:extLst>
              <a:ext uri="{FF2B5EF4-FFF2-40B4-BE49-F238E27FC236}">
                <a16:creationId xmlns:a16="http://schemas.microsoft.com/office/drawing/2014/main" id="{1AB878A5-1EE2-D752-2A2E-3B60A384C3FE}"/>
              </a:ext>
            </a:extLst>
          </p:cNvPr>
          <p:cNvSpPr txBox="1"/>
          <p:nvPr/>
        </p:nvSpPr>
        <p:spPr>
          <a:xfrm>
            <a:off x="4423499" y="3103931"/>
            <a:ext cx="3320822" cy="1328023"/>
          </a:xfrm>
          <a:prstGeom prst="flowChartAlternateProcess">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800" b="1" dirty="0">
                <a:ea typeface="Calibri" panose="020F0502020204030204" pitchFamily="34" charset="0"/>
                <a:cs typeface="Calibri" panose="020F0502020204030204" pitchFamily="34" charset="0"/>
              </a:rPr>
              <a:t>Persistent unique identifiers and other standard indexing tools are highly encouraged</a:t>
            </a:r>
            <a:endParaRPr lang="en-US" sz="1800" b="1" dirty="0"/>
          </a:p>
        </p:txBody>
      </p:sp>
    </p:spTree>
    <p:extLst>
      <p:ext uri="{BB962C8B-B14F-4D97-AF65-F5344CB8AC3E}">
        <p14:creationId xmlns:p14="http://schemas.microsoft.com/office/powerpoint/2010/main" val="1563260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CB3F0E-81E5-8B0C-4465-6D536A09EEB0}"/>
              </a:ext>
            </a:extLst>
          </p:cNvPr>
          <p:cNvSpPr>
            <a:spLocks noGrp="1"/>
          </p:cNvSpPr>
          <p:nvPr>
            <p:ph type="body" idx="1"/>
          </p:nvPr>
        </p:nvSpPr>
        <p:spPr>
          <a:xfrm>
            <a:off x="311700" y="1019616"/>
            <a:ext cx="8520600" cy="3728908"/>
          </a:xfrm>
        </p:spPr>
        <p:txBody>
          <a:bodyPr>
            <a:normAutofit/>
          </a:bodyPr>
          <a:lstStyle/>
          <a:p>
            <a:pPr marL="0" indent="0">
              <a:buNone/>
            </a:pPr>
            <a:r>
              <a:rPr lang="en-US" sz="2100">
                <a:effectLst/>
                <a:latin typeface="Arial" panose="020B0604020202020204" pitchFamily="34" charset="0"/>
                <a:ea typeface="Times New Roman" panose="02020603050405020304" pitchFamily="18" charset="0"/>
              </a:rPr>
              <a:t> </a:t>
            </a:r>
            <a:r>
              <a:rPr lang="en-US" sz="2100" b="1">
                <a:effectLst/>
                <a:latin typeface="Arial" panose="020B0604020202020204" pitchFamily="34" charset="0"/>
                <a:ea typeface="Times New Roman" panose="02020603050405020304" pitchFamily="18" charset="0"/>
              </a:rPr>
              <a:t>C. When and how long the scientific data will be made available: </a:t>
            </a:r>
          </a:p>
          <a:p>
            <a:pPr marL="0" indent="0">
              <a:buNone/>
            </a:pPr>
            <a:r>
              <a:rPr lang="en-US">
                <a:effectLst/>
                <a:latin typeface="Arial" panose="020B0604020202020204" pitchFamily="34" charset="0"/>
                <a:ea typeface="Times New Roman" panose="02020603050405020304" pitchFamily="18" charset="0"/>
              </a:rPr>
              <a:t>Shared data will be made available as soon as possible. Results will be published and shared publicly approximately 6 months following the end of field testing. To maintain fairness in competitions, interim results will be deposited into USWAX three months prior to World Cup or Olympic events. Data not published will be made available at the end of the funding period.</a:t>
            </a:r>
          </a:p>
          <a:p>
            <a:pPr marL="0" indent="0">
              <a:buNone/>
            </a:pPr>
            <a:r>
              <a:rPr lang="en-US">
                <a:effectLst/>
                <a:latin typeface="Arial" panose="020B0604020202020204" pitchFamily="34" charset="0"/>
                <a:ea typeface="Times New Roman" panose="02020603050405020304" pitchFamily="18" charset="0"/>
              </a:rPr>
              <a:t> There is no plan to delete or retire datasets. Data will be available for as long as USWAX retains the dataset. </a:t>
            </a:r>
          </a:p>
          <a:p>
            <a:pPr marL="114300" indent="0">
              <a:buNone/>
            </a:pPr>
            <a:endParaRPr lang="en-US"/>
          </a:p>
        </p:txBody>
      </p:sp>
      <p:sp>
        <p:nvSpPr>
          <p:cNvPr id="4" name="TextBox 3">
            <a:extLst>
              <a:ext uri="{FF2B5EF4-FFF2-40B4-BE49-F238E27FC236}">
                <a16:creationId xmlns:a16="http://schemas.microsoft.com/office/drawing/2014/main" id="{262C4236-F335-BAA2-85E8-4AFEF3C02806}"/>
              </a:ext>
            </a:extLst>
          </p:cNvPr>
          <p:cNvSpPr txBox="1"/>
          <p:nvPr/>
        </p:nvSpPr>
        <p:spPr>
          <a:xfrm>
            <a:off x="221350" y="4069870"/>
            <a:ext cx="2443075" cy="646986"/>
          </a:xfrm>
          <a:prstGeom prst="flowChartAlternateProcess">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600" b="1"/>
              <a:t>Data should be shared as soon as possible!!!</a:t>
            </a:r>
          </a:p>
        </p:txBody>
      </p:sp>
      <p:sp>
        <p:nvSpPr>
          <p:cNvPr id="5" name="TextBox 4">
            <a:extLst>
              <a:ext uri="{FF2B5EF4-FFF2-40B4-BE49-F238E27FC236}">
                <a16:creationId xmlns:a16="http://schemas.microsoft.com/office/drawing/2014/main" id="{62DD63D9-1E00-28B9-97C1-AF3CB0C18C0E}"/>
              </a:ext>
            </a:extLst>
          </p:cNvPr>
          <p:cNvSpPr txBox="1"/>
          <p:nvPr/>
        </p:nvSpPr>
        <p:spPr>
          <a:xfrm>
            <a:off x="5841854" y="4069870"/>
            <a:ext cx="3080796" cy="646986"/>
          </a:xfrm>
          <a:prstGeom prst="flowChartAlternateProcess">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600" b="1"/>
              <a:t>Pre-prints do not trigger requirement for data sharing</a:t>
            </a:r>
          </a:p>
        </p:txBody>
      </p:sp>
      <p:sp>
        <p:nvSpPr>
          <p:cNvPr id="6" name="TextBox 5">
            <a:extLst>
              <a:ext uri="{FF2B5EF4-FFF2-40B4-BE49-F238E27FC236}">
                <a16:creationId xmlns:a16="http://schemas.microsoft.com/office/drawing/2014/main" id="{E837E1E5-4D84-1029-704E-D529D1AC0A8F}"/>
              </a:ext>
            </a:extLst>
          </p:cNvPr>
          <p:cNvSpPr txBox="1"/>
          <p:nvPr/>
        </p:nvSpPr>
        <p:spPr>
          <a:xfrm>
            <a:off x="2757917" y="3831507"/>
            <a:ext cx="2963936" cy="1191816"/>
          </a:xfrm>
          <a:prstGeom prst="flowChartAlternateProcess">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600" b="1"/>
              <a:t>Data must be shared at the time or publication or end of performance period, whichever comes first</a:t>
            </a:r>
          </a:p>
        </p:txBody>
      </p:sp>
      <p:pic>
        <p:nvPicPr>
          <p:cNvPr id="2" name="Picture 1">
            <a:extLst>
              <a:ext uri="{FF2B5EF4-FFF2-40B4-BE49-F238E27FC236}">
                <a16:creationId xmlns:a16="http://schemas.microsoft.com/office/drawing/2014/main" id="{B3DDD56C-031B-C704-871B-709D8F6BC916}"/>
              </a:ext>
            </a:extLst>
          </p:cNvPr>
          <p:cNvPicPr>
            <a:picLocks noChangeAspect="1"/>
          </p:cNvPicPr>
          <p:nvPr/>
        </p:nvPicPr>
        <p:blipFill>
          <a:blip r:embed="rId2"/>
          <a:stretch>
            <a:fillRect/>
          </a:stretch>
        </p:blipFill>
        <p:spPr>
          <a:xfrm>
            <a:off x="137434" y="210095"/>
            <a:ext cx="8892165" cy="766165"/>
          </a:xfrm>
          <a:prstGeom prst="rect">
            <a:avLst/>
          </a:prstGeom>
        </p:spPr>
      </p:pic>
    </p:spTree>
    <p:extLst>
      <p:ext uri="{BB962C8B-B14F-4D97-AF65-F5344CB8AC3E}">
        <p14:creationId xmlns:p14="http://schemas.microsoft.com/office/powerpoint/2010/main" val="68355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B0B358E-802D-C677-82CC-DED16E57C31C}"/>
              </a:ext>
            </a:extLst>
          </p:cNvPr>
          <p:cNvSpPr>
            <a:spLocks noGrp="1"/>
          </p:cNvSpPr>
          <p:nvPr>
            <p:ph type="title"/>
          </p:nvPr>
        </p:nvSpPr>
        <p:spPr>
          <a:xfrm>
            <a:off x="623400" y="294853"/>
            <a:ext cx="8520600" cy="572700"/>
          </a:xfrm>
        </p:spPr>
        <p:txBody>
          <a:bodyPr>
            <a:normAutofit fontScale="90000"/>
          </a:bodyPr>
          <a:lstStyle/>
          <a:p>
            <a:r>
              <a:rPr lang="en-US" sz="2800" dirty="0"/>
              <a:t>Issues observed so far:	</a:t>
            </a:r>
            <a:r>
              <a:rPr lang="en-US" dirty="0"/>
              <a:t>    </a:t>
            </a:r>
            <a:r>
              <a:rPr lang="en-US" sz="2800" dirty="0"/>
              <a:t>Suggested Resolution:</a:t>
            </a:r>
            <a:endParaRPr lang="en-US" dirty="0"/>
          </a:p>
        </p:txBody>
      </p:sp>
      <p:graphicFrame>
        <p:nvGraphicFramePr>
          <p:cNvPr id="9" name="Diagram 8">
            <a:extLst>
              <a:ext uri="{FF2B5EF4-FFF2-40B4-BE49-F238E27FC236}">
                <a16:creationId xmlns:a16="http://schemas.microsoft.com/office/drawing/2014/main" id="{A2526D8B-0AF9-3B3F-3FCF-16A469B2CCEF}"/>
              </a:ext>
            </a:extLst>
          </p:cNvPr>
          <p:cNvGraphicFramePr/>
          <p:nvPr>
            <p:extLst>
              <p:ext uri="{D42A27DB-BD31-4B8C-83A1-F6EECF244321}">
                <p14:modId xmlns:p14="http://schemas.microsoft.com/office/powerpoint/2010/main" val="2021334763"/>
              </p:ext>
            </p:extLst>
          </p:nvPr>
        </p:nvGraphicFramePr>
        <p:xfrm>
          <a:off x="182803" y="860975"/>
          <a:ext cx="8778393" cy="38917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a:extLst>
              <a:ext uri="{FF2B5EF4-FFF2-40B4-BE49-F238E27FC236}">
                <a16:creationId xmlns:a16="http://schemas.microsoft.com/office/drawing/2014/main" id="{4A0C4BC6-5609-B97D-3335-A76BA4F3ADC6}"/>
              </a:ext>
            </a:extLst>
          </p:cNvPr>
          <p:cNvSpPr txBox="1"/>
          <p:nvPr/>
        </p:nvSpPr>
        <p:spPr>
          <a:xfrm>
            <a:off x="1075938" y="4667939"/>
            <a:ext cx="6813420" cy="374571"/>
          </a:xfrm>
          <a:prstGeom prst="flowChartAlternateProcess">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600" b="1"/>
              <a:t>Research Librarians are great resources for identifying repositories</a:t>
            </a:r>
          </a:p>
        </p:txBody>
      </p:sp>
    </p:spTree>
    <p:extLst>
      <p:ext uri="{BB962C8B-B14F-4D97-AF65-F5344CB8AC3E}">
        <p14:creationId xmlns:p14="http://schemas.microsoft.com/office/powerpoint/2010/main" val="3512926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dgm id="{3E750C69-D7E1-6B4C-8B15-302438FD4AC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graphicEl>
                                              <a:dgm id="{699C9677-8D7F-C640-90D3-C8906053AFD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graphicEl>
                                              <a:dgm id="{709147E2-9329-9D45-B8DE-74F4A0DF36B0}"/>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graphicEl>
                                              <a:dgm id="{4318056D-E28C-874B-BA55-25559C1D653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graphicEl>
                                              <a:dgm id="{75065E8B-7FEF-8F43-8014-53932A777709}"/>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graphicEl>
                                              <a:dgm id="{07ABBA8B-E0F0-2045-AF26-07B2E269B564}"/>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bld="one"/>
        </p:bldSub>
      </p:bldGraphic>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A02C666-A650-C287-E2AF-ADD755A73F81}"/>
              </a:ext>
            </a:extLst>
          </p:cNvPr>
          <p:cNvSpPr>
            <a:spLocks noGrp="1"/>
          </p:cNvSpPr>
          <p:nvPr>
            <p:ph type="body" idx="1"/>
          </p:nvPr>
        </p:nvSpPr>
        <p:spPr>
          <a:xfrm>
            <a:off x="311700" y="1039585"/>
            <a:ext cx="8520600" cy="3416400"/>
          </a:xfrm>
        </p:spPr>
        <p:txBody>
          <a:bodyPr>
            <a:normAutofit fontScale="92500" lnSpcReduction="20000"/>
          </a:bodyPr>
          <a:lstStyle/>
          <a:p>
            <a:pPr marL="342900" marR="0" lvl="0" indent="-342900">
              <a:spcBef>
                <a:spcPts val="0"/>
              </a:spcBef>
              <a:spcAft>
                <a:spcPts val="0"/>
              </a:spcAft>
              <a:buFont typeface="+mj-lt"/>
              <a:buAutoNum type="alphaUcPeriod"/>
            </a:pPr>
            <a:r>
              <a:rPr lang="en-US" sz="1900" b="1">
                <a:effectLst/>
                <a:latin typeface="Arial" panose="020B0604020202020204" pitchFamily="34" charset="0"/>
                <a:ea typeface="Times New Roman" panose="02020603050405020304" pitchFamily="18" charset="0"/>
              </a:rPr>
              <a:t>Factors affecting subsequent access, distribution, or reuse of scientific data:</a:t>
            </a:r>
            <a:br>
              <a:rPr lang="en-US" sz="1800" b="1">
                <a:effectLst/>
                <a:latin typeface="Arial" panose="020B0604020202020204" pitchFamily="34" charset="0"/>
                <a:ea typeface="Times New Roman" panose="02020603050405020304" pitchFamily="18" charset="0"/>
              </a:rPr>
            </a:br>
            <a:r>
              <a:rPr lang="en-US">
                <a:effectLst/>
                <a:latin typeface="Arial" panose="020B0604020202020204" pitchFamily="34" charset="0"/>
                <a:ea typeface="Times New Roman" panose="02020603050405020304" pitchFamily="18" charset="0"/>
              </a:rPr>
              <a:t>Although the dataset will be stripped of any identifiers prior to release for sharing, we believe that there is a possibility of determining subject identification due to the national/international ranking and age of subjects. We will therefore only make the composite score available for height, weight, age and ranking. GPS data shared will not include location of test site. All questionnaire data will be shared in summary format. All other data collected in the FAST wax testing will be shared. </a:t>
            </a:r>
          </a:p>
          <a:p>
            <a:pPr marL="342900" marR="0" lvl="0" indent="-342900">
              <a:spcBef>
                <a:spcPts val="0"/>
              </a:spcBef>
              <a:spcAft>
                <a:spcPts val="0"/>
              </a:spcAft>
              <a:buFont typeface="+mj-lt"/>
              <a:buAutoNum type="alphaUcPeriod"/>
            </a:pPr>
            <a:endParaRPr lang="en-US">
              <a:latin typeface="Arial" panose="020B0604020202020204" pitchFamily="34" charset="0"/>
              <a:ea typeface="Times New Roman" panose="02020603050405020304" pitchFamily="18" charset="0"/>
            </a:endParaRPr>
          </a:p>
          <a:p>
            <a:pPr marL="347472" marR="0" lvl="0" indent="0">
              <a:spcBef>
                <a:spcPts val="0"/>
              </a:spcBef>
              <a:spcAft>
                <a:spcPts val="0"/>
              </a:spcAft>
              <a:buNone/>
            </a:pPr>
            <a:r>
              <a:rPr lang="en-US">
                <a:effectLst/>
                <a:latin typeface="Arial" panose="020B0604020202020204" pitchFamily="34" charset="0"/>
                <a:ea typeface="Times New Roman" panose="02020603050405020304" pitchFamily="18" charset="0"/>
              </a:rPr>
              <a:t>Comparison data from USWAX is available through the repository and will not be re-shared as part of this project.  FAST wax formulations are proprietary and will not be made available. </a:t>
            </a:r>
          </a:p>
          <a:p>
            <a:pPr marL="114300" indent="0">
              <a:buNone/>
            </a:pPr>
            <a:endParaRPr lang="en-US"/>
          </a:p>
        </p:txBody>
      </p:sp>
      <p:sp>
        <p:nvSpPr>
          <p:cNvPr id="9" name="TextBox 8">
            <a:extLst>
              <a:ext uri="{FF2B5EF4-FFF2-40B4-BE49-F238E27FC236}">
                <a16:creationId xmlns:a16="http://schemas.microsoft.com/office/drawing/2014/main" id="{A71ABA2E-193D-B27D-C2EC-43FA95F66E72}"/>
              </a:ext>
            </a:extLst>
          </p:cNvPr>
          <p:cNvSpPr txBox="1"/>
          <p:nvPr/>
        </p:nvSpPr>
        <p:spPr>
          <a:xfrm>
            <a:off x="701551" y="4150774"/>
            <a:ext cx="3464049" cy="919401"/>
          </a:xfrm>
          <a:prstGeom prst="flowChartAlternateProcess">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600" b="1">
                <a:ea typeface="Calibri" panose="020F0502020204030204" pitchFamily="34" charset="0"/>
                <a:cs typeface="Calibri" panose="020F0502020204030204" pitchFamily="34" charset="0"/>
              </a:rPr>
              <a:t>The goal is to maximize the appropriate sharing of scientific data</a:t>
            </a:r>
            <a:endParaRPr lang="en-US" sz="1600" b="1"/>
          </a:p>
        </p:txBody>
      </p:sp>
      <p:sp>
        <p:nvSpPr>
          <p:cNvPr id="10" name="TextBox 9">
            <a:extLst>
              <a:ext uri="{FF2B5EF4-FFF2-40B4-BE49-F238E27FC236}">
                <a16:creationId xmlns:a16="http://schemas.microsoft.com/office/drawing/2014/main" id="{05513141-64D6-AC44-ABCE-9D70F04C88ED}"/>
              </a:ext>
            </a:extLst>
          </p:cNvPr>
          <p:cNvSpPr txBox="1"/>
          <p:nvPr/>
        </p:nvSpPr>
        <p:spPr>
          <a:xfrm>
            <a:off x="4572000" y="4155953"/>
            <a:ext cx="3571631" cy="919401"/>
          </a:xfrm>
          <a:prstGeom prst="flowChartAlternateProcess">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600" b="1">
                <a:ea typeface="Calibri" panose="020F0502020204030204" pitchFamily="34" charset="0"/>
                <a:cs typeface="Calibri" panose="020F0502020204030204" pitchFamily="34" charset="0"/>
              </a:rPr>
              <a:t>Describe and justify any applicable factors or data use limitations</a:t>
            </a:r>
            <a:endParaRPr lang="en-US" sz="1600" b="1"/>
          </a:p>
        </p:txBody>
      </p:sp>
      <p:pic>
        <p:nvPicPr>
          <p:cNvPr id="2" name="Picture 1">
            <a:extLst>
              <a:ext uri="{FF2B5EF4-FFF2-40B4-BE49-F238E27FC236}">
                <a16:creationId xmlns:a16="http://schemas.microsoft.com/office/drawing/2014/main" id="{3BEE6A1B-8163-E709-439E-38F144F79C05}"/>
              </a:ext>
            </a:extLst>
          </p:cNvPr>
          <p:cNvPicPr>
            <a:picLocks noChangeAspect="1"/>
          </p:cNvPicPr>
          <p:nvPr/>
        </p:nvPicPr>
        <p:blipFill>
          <a:blip r:embed="rId2"/>
          <a:stretch>
            <a:fillRect/>
          </a:stretch>
        </p:blipFill>
        <p:spPr>
          <a:xfrm>
            <a:off x="86632" y="259644"/>
            <a:ext cx="8918625" cy="774859"/>
          </a:xfrm>
          <a:prstGeom prst="rect">
            <a:avLst/>
          </a:prstGeom>
        </p:spPr>
      </p:pic>
    </p:spTree>
    <p:extLst>
      <p:ext uri="{BB962C8B-B14F-4D97-AF65-F5344CB8AC3E}">
        <p14:creationId xmlns:p14="http://schemas.microsoft.com/office/powerpoint/2010/main" val="114309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A02C666-A650-C287-E2AF-ADD755A73F81}"/>
              </a:ext>
            </a:extLst>
          </p:cNvPr>
          <p:cNvSpPr>
            <a:spLocks noGrp="1"/>
          </p:cNvSpPr>
          <p:nvPr>
            <p:ph type="body" idx="1"/>
          </p:nvPr>
        </p:nvSpPr>
        <p:spPr>
          <a:xfrm>
            <a:off x="311699" y="1034503"/>
            <a:ext cx="8520600" cy="3416400"/>
          </a:xfrm>
        </p:spPr>
        <p:txBody>
          <a:bodyPr>
            <a:normAutofit fontScale="92500" lnSpcReduction="10000"/>
          </a:bodyPr>
          <a:lstStyle/>
          <a:p>
            <a:pPr marL="342900" marR="0" lvl="0" indent="-342900">
              <a:spcBef>
                <a:spcPts val="0"/>
              </a:spcBef>
              <a:spcAft>
                <a:spcPts val="0"/>
              </a:spcAft>
              <a:buFont typeface="+mj-lt"/>
              <a:buAutoNum type="alphaUcPeriod" startAt="2"/>
            </a:pPr>
            <a:r>
              <a:rPr lang="en-US" b="1" dirty="0">
                <a:effectLst/>
                <a:latin typeface="Arial" panose="020B0604020202020204" pitchFamily="34" charset="0"/>
                <a:ea typeface="Times New Roman" panose="02020603050405020304" pitchFamily="18" charset="0"/>
              </a:rPr>
              <a:t>Whether access to scientific data will be controlled:</a:t>
            </a:r>
            <a:br>
              <a:rPr lang="en-US" sz="1800" b="1" dirty="0">
                <a:effectLst/>
                <a:latin typeface="Arial" panose="020B0604020202020204" pitchFamily="34" charset="0"/>
                <a:ea typeface="Times New Roman" panose="02020603050405020304" pitchFamily="18" charset="0"/>
              </a:rPr>
            </a:br>
            <a:r>
              <a:rPr lang="en-US" sz="1600" dirty="0">
                <a:effectLst/>
                <a:latin typeface="Arial" panose="020B0604020202020204" pitchFamily="34" charset="0"/>
                <a:ea typeface="Times New Roman" panose="02020603050405020304" pitchFamily="18" charset="0"/>
              </a:rPr>
              <a:t>Access to scientific data will be made available by the data repository only after approval by USWAX.</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lphaUcPeriod" startAt="3"/>
            </a:pPr>
            <a:r>
              <a:rPr lang="en-US" b="1" dirty="0">
                <a:effectLst/>
                <a:latin typeface="Arial" panose="020B0604020202020204" pitchFamily="34" charset="0"/>
                <a:ea typeface="Times New Roman" panose="02020603050405020304" pitchFamily="18" charset="0"/>
              </a:rPr>
              <a:t>Protections for privacy, rights, and confidentiality of human research participants: </a:t>
            </a:r>
            <a:endParaRPr lang="en-US" dirty="0">
              <a:effectLst/>
              <a:latin typeface="Arial" panose="020B0604020202020204" pitchFamily="34" charset="0"/>
              <a:ea typeface="Times New Roman" panose="02020603050405020304" pitchFamily="18" charset="0"/>
            </a:endParaRPr>
          </a:p>
          <a:p>
            <a:pPr marL="347472" marR="0" indent="0">
              <a:spcBef>
                <a:spcPts val="0"/>
              </a:spcBef>
              <a:spcAft>
                <a:spcPts val="0"/>
              </a:spcAft>
              <a:buNone/>
            </a:pPr>
            <a:r>
              <a:rPr lang="en-US" sz="1600" dirty="0">
                <a:effectLst/>
                <a:latin typeface="Arial" panose="020B0604020202020204" pitchFamily="34" charset="0"/>
                <a:ea typeface="Times New Roman" panose="02020603050405020304" pitchFamily="18" charset="0"/>
              </a:rPr>
              <a:t>Participants in the FAST wax study will be made aware of which data will be shared in a repository in the informed consent document. Data collected from children will require of consent from the parent and assent from the child. Physiological measures will be collected with a Fitbit which will transmit data directly to study database via participant code to protect confidentiality. Data that cannot be de-identified will be shared as a composite measure. Participant’s identifying information is only accessible by approved staff as part of project responsibilities. All participant data that will be shared will be de-identified.  </a:t>
            </a:r>
          </a:p>
          <a:p>
            <a:pPr marL="114300" indent="0">
              <a:buNone/>
            </a:pPr>
            <a:endParaRPr lang="en-US" dirty="0"/>
          </a:p>
        </p:txBody>
      </p:sp>
      <p:pic>
        <p:nvPicPr>
          <p:cNvPr id="5" name="Picture 4">
            <a:extLst>
              <a:ext uri="{FF2B5EF4-FFF2-40B4-BE49-F238E27FC236}">
                <a16:creationId xmlns:a16="http://schemas.microsoft.com/office/drawing/2014/main" id="{E503DC31-F9C2-7088-6419-DDBCA7145F4F}"/>
              </a:ext>
            </a:extLst>
          </p:cNvPr>
          <p:cNvPicPr>
            <a:picLocks noChangeAspect="1"/>
          </p:cNvPicPr>
          <p:nvPr/>
        </p:nvPicPr>
        <p:blipFill>
          <a:blip r:embed="rId2"/>
          <a:stretch>
            <a:fillRect/>
          </a:stretch>
        </p:blipFill>
        <p:spPr>
          <a:xfrm>
            <a:off x="86632" y="259644"/>
            <a:ext cx="8918625" cy="774859"/>
          </a:xfrm>
          <a:prstGeom prst="rect">
            <a:avLst/>
          </a:prstGeom>
        </p:spPr>
      </p:pic>
      <p:sp>
        <p:nvSpPr>
          <p:cNvPr id="4" name="TextBox 3">
            <a:extLst>
              <a:ext uri="{FF2B5EF4-FFF2-40B4-BE49-F238E27FC236}">
                <a16:creationId xmlns:a16="http://schemas.microsoft.com/office/drawing/2014/main" id="{F5CC69CD-320C-A81F-C744-8E9AF4C17B01}"/>
              </a:ext>
            </a:extLst>
          </p:cNvPr>
          <p:cNvSpPr txBox="1"/>
          <p:nvPr/>
        </p:nvSpPr>
        <p:spPr>
          <a:xfrm>
            <a:off x="262114" y="4224562"/>
            <a:ext cx="3690027" cy="817245"/>
          </a:xfrm>
          <a:prstGeom prst="flowChartAlternateProcess">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b="1" dirty="0">
                <a:ea typeface="Calibri" panose="020F0502020204030204" pitchFamily="34" charset="0"/>
                <a:cs typeface="Calibri" panose="020F0502020204030204" pitchFamily="34" charset="0"/>
              </a:rPr>
              <a:t>Describe human research protections, legal protections like Certificates of Confidentiality, etc.</a:t>
            </a:r>
            <a:endParaRPr lang="en-US" b="1" dirty="0"/>
          </a:p>
        </p:txBody>
      </p:sp>
      <p:grpSp>
        <p:nvGrpSpPr>
          <p:cNvPr id="8" name="Group 7">
            <a:extLst>
              <a:ext uri="{FF2B5EF4-FFF2-40B4-BE49-F238E27FC236}">
                <a16:creationId xmlns:a16="http://schemas.microsoft.com/office/drawing/2014/main" id="{F14B8616-D2BF-313B-7C1A-A3ED4390BEFF}"/>
              </a:ext>
            </a:extLst>
          </p:cNvPr>
          <p:cNvGrpSpPr/>
          <p:nvPr/>
        </p:nvGrpSpPr>
        <p:grpSpPr>
          <a:xfrm>
            <a:off x="656545" y="3152363"/>
            <a:ext cx="5264460" cy="1422251"/>
            <a:chOff x="-1882076" y="1673843"/>
            <a:chExt cx="5264460" cy="1422251"/>
          </a:xfrm>
        </p:grpSpPr>
        <p:sp>
          <p:nvSpPr>
            <p:cNvPr id="2" name="TextBox 1">
              <a:extLst>
                <a:ext uri="{FF2B5EF4-FFF2-40B4-BE49-F238E27FC236}">
                  <a16:creationId xmlns:a16="http://schemas.microsoft.com/office/drawing/2014/main" id="{F493F571-195E-1C52-FC1F-2ADD72E4FF29}"/>
                </a:ext>
              </a:extLst>
            </p:cNvPr>
            <p:cNvSpPr txBox="1"/>
            <p:nvPr/>
          </p:nvSpPr>
          <p:spPr>
            <a:xfrm>
              <a:off x="1535571" y="2755575"/>
              <a:ext cx="1846813" cy="340519"/>
            </a:xfrm>
            <a:prstGeom prst="flowChartAlternateProcess">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b="1" dirty="0">
                  <a:ea typeface="Calibri" panose="020F0502020204030204" pitchFamily="34" charset="0"/>
                  <a:cs typeface="Calibri" panose="020F0502020204030204" pitchFamily="34" charset="0"/>
                </a:rPr>
                <a:t>Informed Consent</a:t>
              </a:r>
              <a:endParaRPr lang="en-US" b="1" dirty="0"/>
            </a:p>
          </p:txBody>
        </p:sp>
        <p:cxnSp>
          <p:nvCxnSpPr>
            <p:cNvPr id="6" name="Straight Connector 5">
              <a:extLst>
                <a:ext uri="{FF2B5EF4-FFF2-40B4-BE49-F238E27FC236}">
                  <a16:creationId xmlns:a16="http://schemas.microsoft.com/office/drawing/2014/main" id="{E8550D88-6A25-5818-FAFF-FCFA5DD4A5EC}"/>
                </a:ext>
              </a:extLst>
            </p:cNvPr>
            <p:cNvCxnSpPr>
              <a:cxnSpLocks/>
            </p:cNvCxnSpPr>
            <p:nvPr/>
          </p:nvCxnSpPr>
          <p:spPr>
            <a:xfrm>
              <a:off x="-1882076" y="1673843"/>
              <a:ext cx="4391234" cy="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9F135966-5310-DDCD-79AC-24CE3EFFB71E}"/>
              </a:ext>
            </a:extLst>
          </p:cNvPr>
          <p:cNvGrpSpPr/>
          <p:nvPr/>
        </p:nvGrpSpPr>
        <p:grpSpPr>
          <a:xfrm>
            <a:off x="2107127" y="4125602"/>
            <a:ext cx="4890263" cy="898023"/>
            <a:chOff x="735793" y="3257316"/>
            <a:chExt cx="4890263" cy="898023"/>
          </a:xfrm>
        </p:grpSpPr>
        <p:sp>
          <p:nvSpPr>
            <p:cNvPr id="10" name="TextBox 9">
              <a:extLst>
                <a:ext uri="{FF2B5EF4-FFF2-40B4-BE49-F238E27FC236}">
                  <a16:creationId xmlns:a16="http://schemas.microsoft.com/office/drawing/2014/main" id="{52CD7C4E-215D-2511-8DA8-825DF086A593}"/>
                </a:ext>
              </a:extLst>
            </p:cNvPr>
            <p:cNvSpPr txBox="1"/>
            <p:nvPr/>
          </p:nvSpPr>
          <p:spPr>
            <a:xfrm>
              <a:off x="2702858" y="3814820"/>
              <a:ext cx="1846813" cy="340519"/>
            </a:xfrm>
            <a:prstGeom prst="flowChartAlternateProcess">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b="1" dirty="0">
                  <a:ea typeface="Calibri" panose="020F0502020204030204" pitchFamily="34" charset="0"/>
                  <a:cs typeface="Calibri" panose="020F0502020204030204" pitchFamily="34" charset="0"/>
                </a:rPr>
                <a:t>De-identification</a:t>
              </a:r>
              <a:endParaRPr lang="en-US" b="1" dirty="0"/>
            </a:p>
          </p:txBody>
        </p:sp>
        <p:cxnSp>
          <p:nvCxnSpPr>
            <p:cNvPr id="11" name="Straight Connector 10">
              <a:extLst>
                <a:ext uri="{FF2B5EF4-FFF2-40B4-BE49-F238E27FC236}">
                  <a16:creationId xmlns:a16="http://schemas.microsoft.com/office/drawing/2014/main" id="{051B6D19-C03E-B616-FF3B-720CAA467FDF}"/>
                </a:ext>
              </a:extLst>
            </p:cNvPr>
            <p:cNvCxnSpPr>
              <a:cxnSpLocks/>
            </p:cNvCxnSpPr>
            <p:nvPr/>
          </p:nvCxnSpPr>
          <p:spPr>
            <a:xfrm>
              <a:off x="735793" y="3257316"/>
              <a:ext cx="4890263" cy="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AB08FEE7-CA55-2F96-ED81-126B6F6C3161}"/>
              </a:ext>
            </a:extLst>
          </p:cNvPr>
          <p:cNvGrpSpPr/>
          <p:nvPr/>
        </p:nvGrpSpPr>
        <p:grpSpPr>
          <a:xfrm>
            <a:off x="1986323" y="3624924"/>
            <a:ext cx="6687534" cy="1415133"/>
            <a:chOff x="735793" y="3257316"/>
            <a:chExt cx="6687534" cy="1415133"/>
          </a:xfrm>
        </p:grpSpPr>
        <p:sp>
          <p:nvSpPr>
            <p:cNvPr id="15" name="TextBox 14">
              <a:extLst>
                <a:ext uri="{FF2B5EF4-FFF2-40B4-BE49-F238E27FC236}">
                  <a16:creationId xmlns:a16="http://schemas.microsoft.com/office/drawing/2014/main" id="{DB2EE44B-944B-217C-4BF9-69435895F4B4}"/>
                </a:ext>
              </a:extLst>
            </p:cNvPr>
            <p:cNvSpPr txBox="1"/>
            <p:nvPr/>
          </p:nvSpPr>
          <p:spPr>
            <a:xfrm>
              <a:off x="4792526" y="3855204"/>
              <a:ext cx="2630801" cy="817245"/>
            </a:xfrm>
            <a:prstGeom prst="flowChartAlternateProcess">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b="1" dirty="0">
                  <a:ea typeface="Calibri" panose="020F0502020204030204" pitchFamily="34" charset="0"/>
                  <a:cs typeface="Calibri" panose="020F0502020204030204" pitchFamily="34" charset="0"/>
                </a:rPr>
                <a:t>List other considerations why data can’t be shared</a:t>
              </a:r>
            </a:p>
            <a:p>
              <a:endParaRPr lang="en-US" b="1" dirty="0"/>
            </a:p>
          </p:txBody>
        </p:sp>
        <p:cxnSp>
          <p:nvCxnSpPr>
            <p:cNvPr id="16" name="Straight Connector 15">
              <a:extLst>
                <a:ext uri="{FF2B5EF4-FFF2-40B4-BE49-F238E27FC236}">
                  <a16:creationId xmlns:a16="http://schemas.microsoft.com/office/drawing/2014/main" id="{CF0C7B60-A5E4-13DB-C3C3-E8F1CDEF13D2}"/>
                </a:ext>
              </a:extLst>
            </p:cNvPr>
            <p:cNvCxnSpPr>
              <a:cxnSpLocks/>
            </p:cNvCxnSpPr>
            <p:nvPr/>
          </p:nvCxnSpPr>
          <p:spPr>
            <a:xfrm>
              <a:off x="735793" y="3257316"/>
              <a:ext cx="6170794" cy="0"/>
            </a:xfrm>
            <a:prstGeom prst="line">
              <a:avLst/>
            </a:prstGeom>
            <a:ln w="381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1605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830F1DBB-BD69-866F-6D55-48DB3389407B}"/>
              </a:ext>
            </a:extLst>
          </p:cNvPr>
          <p:cNvPicPr>
            <a:picLocks noChangeAspect="1"/>
          </p:cNvPicPr>
          <p:nvPr/>
        </p:nvPicPr>
        <p:blipFill>
          <a:blip r:embed="rId3"/>
          <a:stretch>
            <a:fillRect/>
          </a:stretch>
        </p:blipFill>
        <p:spPr>
          <a:xfrm>
            <a:off x="2486896" y="0"/>
            <a:ext cx="6657104" cy="5014220"/>
          </a:xfrm>
          <a:prstGeom prst="rect">
            <a:avLst/>
          </a:prstGeom>
        </p:spPr>
      </p:pic>
      <p:sp>
        <p:nvSpPr>
          <p:cNvPr id="6" name="TextBox 5">
            <a:extLst>
              <a:ext uri="{FF2B5EF4-FFF2-40B4-BE49-F238E27FC236}">
                <a16:creationId xmlns:a16="http://schemas.microsoft.com/office/drawing/2014/main" id="{85B42FE1-FEEF-E999-F167-87B836A2CD28}"/>
              </a:ext>
            </a:extLst>
          </p:cNvPr>
          <p:cNvSpPr txBox="1"/>
          <p:nvPr/>
        </p:nvSpPr>
        <p:spPr>
          <a:xfrm>
            <a:off x="-16933" y="3198338"/>
            <a:ext cx="2486896" cy="1815882"/>
          </a:xfrm>
          <a:prstGeom prst="rect">
            <a:avLst/>
          </a:prstGeom>
          <a:solidFill>
            <a:srgbClr val="F3F9FA"/>
          </a:solidFill>
          <a:ln>
            <a:solidFill>
              <a:schemeClr val="accent1">
                <a:shade val="50000"/>
              </a:schemeClr>
            </a:solidFill>
          </a:ln>
        </p:spPr>
        <p:txBody>
          <a:bodyPr wrap="square" rtlCol="0">
            <a:spAutoFit/>
          </a:bodyPr>
          <a:lstStyle/>
          <a:p>
            <a:r>
              <a:rPr lang="en-US" sz="1600" b="1" i="0" u="none" strike="noStrike">
                <a:solidFill>
                  <a:srgbClr val="005C2D"/>
                </a:solidFill>
                <a:effectLst/>
                <a:latin typeface="Nunito Sans" pitchFamily="2" charset="77"/>
                <a:hlinkClick r:id="rId4">
                  <a:extLst>
                    <a:ext uri="{A12FA001-AC4F-418D-AE19-62706E023703}">
                      <ahyp:hlinkClr xmlns:ahyp="http://schemas.microsoft.com/office/drawing/2018/hyperlinkcolor" val="tx"/>
                    </a:ext>
                  </a:extLst>
                </a:hlinkClick>
              </a:rPr>
              <a:t>https://sharing.nih.gov/data-management-and-sharing-policy/protecting-participant-privacy-when-sharing-scientific-data</a:t>
            </a:r>
            <a:endParaRPr lang="en-US" sz="1600" b="1">
              <a:solidFill>
                <a:srgbClr val="005C2D"/>
              </a:solidFill>
              <a:latin typeface="Nunito Sans" pitchFamily="2" charset="77"/>
            </a:endParaRPr>
          </a:p>
        </p:txBody>
      </p:sp>
      <p:sp>
        <p:nvSpPr>
          <p:cNvPr id="7" name="TextBox 6">
            <a:extLst>
              <a:ext uri="{FF2B5EF4-FFF2-40B4-BE49-F238E27FC236}">
                <a16:creationId xmlns:a16="http://schemas.microsoft.com/office/drawing/2014/main" id="{8757E06B-4D19-F3C7-8CEC-5794B84964CD}"/>
              </a:ext>
            </a:extLst>
          </p:cNvPr>
          <p:cNvSpPr txBox="1"/>
          <p:nvPr/>
        </p:nvSpPr>
        <p:spPr>
          <a:xfrm>
            <a:off x="121615" y="695407"/>
            <a:ext cx="2209800" cy="1969770"/>
          </a:xfrm>
          <a:prstGeom prst="rect">
            <a:avLst/>
          </a:prstGeom>
          <a:noFill/>
        </p:spPr>
        <p:txBody>
          <a:bodyPr wrap="square" rtlCol="0">
            <a:spAutoFit/>
          </a:bodyPr>
          <a:lstStyle/>
          <a:p>
            <a:r>
              <a:rPr lang="en-US" sz="1800"/>
              <a:t>NIH web site resources: collecting, protecting, and controlling human subject data</a:t>
            </a:r>
          </a:p>
          <a:p>
            <a:endParaRPr lang="en-US"/>
          </a:p>
        </p:txBody>
      </p:sp>
      <p:pic>
        <p:nvPicPr>
          <p:cNvPr id="11" name="Picture 10" descr="A green sign with white text&#10;&#10;Description automatically generated with medium confidence">
            <a:extLst>
              <a:ext uri="{FF2B5EF4-FFF2-40B4-BE49-F238E27FC236}">
                <a16:creationId xmlns:a16="http://schemas.microsoft.com/office/drawing/2014/main" id="{501EF8D5-CEC0-8A1E-0554-6C3D7D886F26}"/>
              </a:ext>
            </a:extLst>
          </p:cNvPr>
          <p:cNvPicPr>
            <a:picLocks noChangeAspect="1"/>
          </p:cNvPicPr>
          <p:nvPr/>
        </p:nvPicPr>
        <p:blipFill rotWithShape="1">
          <a:blip r:embed="rId5"/>
          <a:srcRect l="2514"/>
          <a:stretch/>
        </p:blipFill>
        <p:spPr>
          <a:xfrm>
            <a:off x="0" y="42335"/>
            <a:ext cx="2598465" cy="550333"/>
          </a:xfrm>
          <a:prstGeom prst="homePlate">
            <a:avLst/>
          </a:prstGeom>
        </p:spPr>
      </p:pic>
    </p:spTree>
    <p:extLst>
      <p:ext uri="{BB962C8B-B14F-4D97-AF65-F5344CB8AC3E}">
        <p14:creationId xmlns:p14="http://schemas.microsoft.com/office/powerpoint/2010/main" val="3086920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89206D-A240-7BC2-5032-647E6EA3211D}"/>
              </a:ext>
            </a:extLst>
          </p:cNvPr>
          <p:cNvSpPr>
            <a:spLocks noGrp="1"/>
          </p:cNvSpPr>
          <p:nvPr>
            <p:ph type="title"/>
          </p:nvPr>
        </p:nvSpPr>
        <p:spPr>
          <a:xfrm>
            <a:off x="177229" y="47065"/>
            <a:ext cx="4811630" cy="755700"/>
          </a:xfrm>
        </p:spPr>
        <p:txBody>
          <a:bodyPr>
            <a:normAutofit fontScale="90000"/>
          </a:bodyPr>
          <a:lstStyle/>
          <a:p>
            <a:r>
              <a:rPr lang="en-US" dirty="0"/>
              <a:t>NIH informed consent considerations</a:t>
            </a:r>
          </a:p>
        </p:txBody>
      </p:sp>
      <p:sp>
        <p:nvSpPr>
          <p:cNvPr id="6" name="Text Placeholder 5">
            <a:extLst>
              <a:ext uri="{FF2B5EF4-FFF2-40B4-BE49-F238E27FC236}">
                <a16:creationId xmlns:a16="http://schemas.microsoft.com/office/drawing/2014/main" id="{EBD2C5F9-AAEF-6A2B-BED1-A1490BEE19F9}"/>
              </a:ext>
            </a:extLst>
          </p:cNvPr>
          <p:cNvSpPr>
            <a:spLocks noGrp="1"/>
          </p:cNvSpPr>
          <p:nvPr>
            <p:ph type="body" idx="1"/>
          </p:nvPr>
        </p:nvSpPr>
        <p:spPr>
          <a:xfrm>
            <a:off x="385658" y="1005582"/>
            <a:ext cx="3897229" cy="4050257"/>
          </a:xfrm>
        </p:spPr>
        <p:txBody>
          <a:bodyPr spcFirstLastPara="1" wrap="square" lIns="91425" tIns="91425" rIns="91425" bIns="91425" anchor="t" anchorCtr="0">
            <a:noAutofit/>
          </a:bodyPr>
          <a:lstStyle/>
          <a:p>
            <a:r>
              <a:rPr lang="en-US" sz="1800"/>
              <a:t>Points to consider and sample language for informed consent for research studies which plan to share data and/or biospecimens for future use</a:t>
            </a:r>
          </a:p>
          <a:p>
            <a:endParaRPr lang="en-US" sz="1800"/>
          </a:p>
          <a:p>
            <a:r>
              <a:rPr lang="en-US" sz="1800"/>
              <a:t>https://osp.od.nih.gov/wp-content/uploads/Informed-Consent-Resource-for-Secondary-Research-with-Data-and-Biospecimens.pdf</a:t>
            </a:r>
          </a:p>
        </p:txBody>
      </p:sp>
      <p:pic>
        <p:nvPicPr>
          <p:cNvPr id="4" name="Picture 3" descr="Graphical user interface, text, application&#10;&#10;Description automatically generated">
            <a:extLst>
              <a:ext uri="{FF2B5EF4-FFF2-40B4-BE49-F238E27FC236}">
                <a16:creationId xmlns:a16="http://schemas.microsoft.com/office/drawing/2014/main" id="{B6A3D592-52E7-595C-1659-96921E43F1D3}"/>
              </a:ext>
            </a:extLst>
          </p:cNvPr>
          <p:cNvPicPr>
            <a:picLocks noChangeAspect="1"/>
          </p:cNvPicPr>
          <p:nvPr/>
        </p:nvPicPr>
        <p:blipFill>
          <a:blip r:embed="rId2"/>
          <a:stretch>
            <a:fillRect/>
          </a:stretch>
        </p:blipFill>
        <p:spPr>
          <a:xfrm>
            <a:off x="5123330" y="47065"/>
            <a:ext cx="3957385" cy="5096435"/>
          </a:xfrm>
          <a:prstGeom prst="rect">
            <a:avLst/>
          </a:prstGeom>
        </p:spPr>
      </p:pic>
    </p:spTree>
    <p:extLst>
      <p:ext uri="{BB962C8B-B14F-4D97-AF65-F5344CB8AC3E}">
        <p14:creationId xmlns:p14="http://schemas.microsoft.com/office/powerpoint/2010/main" val="28594344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A02C666-A650-C287-E2AF-ADD755A73F81}"/>
              </a:ext>
            </a:extLst>
          </p:cNvPr>
          <p:cNvSpPr>
            <a:spLocks noGrp="1"/>
          </p:cNvSpPr>
          <p:nvPr>
            <p:ph type="body" idx="1"/>
          </p:nvPr>
        </p:nvSpPr>
        <p:spPr/>
        <p:txBody>
          <a:bodyPr>
            <a:normAutofit/>
          </a:bodyPr>
          <a:lstStyle/>
          <a:p>
            <a:pPr marL="114300" indent="0">
              <a:buNone/>
            </a:pPr>
            <a:r>
              <a:rPr lang="en-US" dirty="0"/>
              <a:t>(From NIH example)</a:t>
            </a:r>
          </a:p>
          <a:p>
            <a:pPr marL="114300" indent="0">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Data will be submitted by a project data manager from Dr. Expeditions' FAST wax lab team. The data manager will oversee data collection, analysis, storage, and sharing. Compliance with the plan will be monitored by the PI routinely. The PI will conduct monthly meetings with key study personnel to ensure the timeliness of data entry and will review data to ensure quality of data entry. The PI will ensure data are submitted and shared according to this DMSP.</a:t>
            </a:r>
            <a:r>
              <a:rPr lang="en-US" dirty="0">
                <a:effectLst/>
              </a:rPr>
              <a:t> </a:t>
            </a:r>
            <a:endParaRPr lang="en-US" dirty="0"/>
          </a:p>
        </p:txBody>
      </p:sp>
      <p:pic>
        <p:nvPicPr>
          <p:cNvPr id="6" name="Picture 5">
            <a:extLst>
              <a:ext uri="{FF2B5EF4-FFF2-40B4-BE49-F238E27FC236}">
                <a16:creationId xmlns:a16="http://schemas.microsoft.com/office/drawing/2014/main" id="{42E134CA-4EA9-EB89-BAA9-3A6EB0A3B865}"/>
              </a:ext>
            </a:extLst>
          </p:cNvPr>
          <p:cNvPicPr>
            <a:picLocks noChangeAspect="1"/>
          </p:cNvPicPr>
          <p:nvPr/>
        </p:nvPicPr>
        <p:blipFill>
          <a:blip r:embed="rId3"/>
          <a:stretch>
            <a:fillRect/>
          </a:stretch>
        </p:blipFill>
        <p:spPr>
          <a:xfrm>
            <a:off x="311700" y="196366"/>
            <a:ext cx="8684816" cy="756517"/>
          </a:xfrm>
          <a:prstGeom prst="rect">
            <a:avLst/>
          </a:prstGeom>
        </p:spPr>
      </p:pic>
      <p:sp>
        <p:nvSpPr>
          <p:cNvPr id="7" name="TextBox 6">
            <a:extLst>
              <a:ext uri="{FF2B5EF4-FFF2-40B4-BE49-F238E27FC236}">
                <a16:creationId xmlns:a16="http://schemas.microsoft.com/office/drawing/2014/main" id="{13FCF128-CDAC-538E-0F95-25A65D4441C9}"/>
              </a:ext>
            </a:extLst>
          </p:cNvPr>
          <p:cNvSpPr txBox="1"/>
          <p:nvPr/>
        </p:nvSpPr>
        <p:spPr>
          <a:xfrm>
            <a:off x="200090" y="3616335"/>
            <a:ext cx="2592172" cy="1464231"/>
          </a:xfrm>
          <a:prstGeom prst="flowChartAlternateProcess">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600" b="1">
                <a:ea typeface="Calibri" panose="020F0502020204030204" pitchFamily="34" charset="0"/>
                <a:cs typeface="Calibri" panose="020F0502020204030204" pitchFamily="34" charset="0"/>
              </a:rPr>
              <a:t>The primary investigator is responsible for ensuring that the DMS plan is executed</a:t>
            </a:r>
          </a:p>
        </p:txBody>
      </p:sp>
      <p:sp>
        <p:nvSpPr>
          <p:cNvPr id="8" name="TextBox 7">
            <a:extLst>
              <a:ext uri="{FF2B5EF4-FFF2-40B4-BE49-F238E27FC236}">
                <a16:creationId xmlns:a16="http://schemas.microsoft.com/office/drawing/2014/main" id="{DC32C7C2-AF09-8675-2289-3EE976397260}"/>
              </a:ext>
            </a:extLst>
          </p:cNvPr>
          <p:cNvSpPr txBox="1"/>
          <p:nvPr/>
        </p:nvSpPr>
        <p:spPr>
          <a:xfrm>
            <a:off x="5564660" y="3608031"/>
            <a:ext cx="3379250" cy="1464231"/>
          </a:xfrm>
          <a:prstGeom prst="flowChartAlternateProcess">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600" b="1">
                <a:ea typeface="Calibri" panose="020F0502020204030204" pitchFamily="34" charset="0"/>
                <a:cs typeface="Calibri" panose="020F0502020204030204" pitchFamily="34" charset="0"/>
              </a:rPr>
              <a:t>List roles of people executing the plan including a description of tasks. (e.g., post-doc, research scientist, subaward collaborator)</a:t>
            </a:r>
          </a:p>
        </p:txBody>
      </p:sp>
      <p:sp>
        <p:nvSpPr>
          <p:cNvPr id="9" name="TextBox 8">
            <a:extLst>
              <a:ext uri="{FF2B5EF4-FFF2-40B4-BE49-F238E27FC236}">
                <a16:creationId xmlns:a16="http://schemas.microsoft.com/office/drawing/2014/main" id="{C972C760-C2AF-1882-ACE5-9B8C68577E7B}"/>
              </a:ext>
            </a:extLst>
          </p:cNvPr>
          <p:cNvSpPr txBox="1"/>
          <p:nvPr/>
        </p:nvSpPr>
        <p:spPr>
          <a:xfrm>
            <a:off x="2993985" y="3608031"/>
            <a:ext cx="2368952" cy="1464231"/>
          </a:xfrm>
          <a:prstGeom prst="flowChartAlternateProcess">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600" b="1">
                <a:ea typeface="Calibri" panose="020F0502020204030204" pitchFamily="34" charset="0"/>
                <a:cs typeface="Calibri" panose="020F0502020204030204" pitchFamily="34" charset="0"/>
              </a:rPr>
              <a:t>Describe how the PI will monitor compliance with the plan including frequency</a:t>
            </a:r>
          </a:p>
        </p:txBody>
      </p:sp>
    </p:spTree>
    <p:extLst>
      <p:ext uri="{BB962C8B-B14F-4D97-AF65-F5344CB8AC3E}">
        <p14:creationId xmlns:p14="http://schemas.microsoft.com/office/powerpoint/2010/main" val="14591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79F45-FAA5-E100-FCFC-3421D9325369}"/>
              </a:ext>
            </a:extLst>
          </p:cNvPr>
          <p:cNvSpPr>
            <a:spLocks noGrp="1"/>
          </p:cNvSpPr>
          <p:nvPr>
            <p:ph type="title"/>
          </p:nvPr>
        </p:nvSpPr>
        <p:spPr>
          <a:xfrm>
            <a:off x="311700" y="250931"/>
            <a:ext cx="8520600" cy="572700"/>
          </a:xfrm>
        </p:spPr>
        <p:txBody>
          <a:bodyPr>
            <a:normAutofit fontScale="90000"/>
          </a:bodyPr>
          <a:lstStyle/>
          <a:p>
            <a:r>
              <a:rPr lang="en-US" sz="2800" dirty="0"/>
              <a:t>Allowable Data Management and Sharing Costs:</a:t>
            </a:r>
            <a:br>
              <a:rPr lang="en-US" sz="2800" dirty="0"/>
            </a:br>
            <a:endParaRPr lang="en-US" dirty="0"/>
          </a:p>
        </p:txBody>
      </p:sp>
      <p:sp>
        <p:nvSpPr>
          <p:cNvPr id="3" name="Text Placeholder 2">
            <a:extLst>
              <a:ext uri="{FF2B5EF4-FFF2-40B4-BE49-F238E27FC236}">
                <a16:creationId xmlns:a16="http://schemas.microsoft.com/office/drawing/2014/main" id="{7A8A66A3-9271-13A3-7167-91EB3672008F}"/>
              </a:ext>
            </a:extLst>
          </p:cNvPr>
          <p:cNvSpPr>
            <a:spLocks noGrp="1"/>
          </p:cNvSpPr>
          <p:nvPr>
            <p:ph type="body" idx="1"/>
          </p:nvPr>
        </p:nvSpPr>
        <p:spPr>
          <a:xfrm>
            <a:off x="311699" y="904466"/>
            <a:ext cx="8736607" cy="4103469"/>
          </a:xfrm>
        </p:spPr>
        <p:txBody>
          <a:bodyPr>
            <a:normAutofit lnSpcReduction="10000"/>
          </a:bodyPr>
          <a:lstStyle/>
          <a:p>
            <a:pPr marL="285750" indent="-285750">
              <a:lnSpc>
                <a:spcPct val="108000"/>
              </a:lnSpc>
            </a:pPr>
            <a:r>
              <a:rPr lang="en-US" sz="2000"/>
              <a:t>Curating data</a:t>
            </a:r>
          </a:p>
          <a:p>
            <a:pPr marL="285750" indent="-285750">
              <a:lnSpc>
                <a:spcPct val="108000"/>
              </a:lnSpc>
            </a:pPr>
            <a:r>
              <a:rPr lang="en-US" sz="2000"/>
              <a:t>Developing supporting documentation</a:t>
            </a:r>
          </a:p>
          <a:p>
            <a:pPr marL="285750" indent="-285750">
              <a:lnSpc>
                <a:spcPct val="108000"/>
              </a:lnSpc>
            </a:pPr>
            <a:r>
              <a:rPr lang="en-US" sz="2000"/>
              <a:t>Formatting and transmission of data and repository storage for long-term preservation and access</a:t>
            </a:r>
          </a:p>
          <a:p>
            <a:pPr marL="285750" indent="-285750">
              <a:lnSpc>
                <a:spcPct val="108000"/>
              </a:lnSpc>
            </a:pPr>
            <a:r>
              <a:rPr lang="en-US" sz="2000"/>
              <a:t>De-identifying data</a:t>
            </a:r>
          </a:p>
          <a:p>
            <a:pPr marL="285750" indent="-285750">
              <a:lnSpc>
                <a:spcPct val="108000"/>
              </a:lnSpc>
            </a:pPr>
            <a:r>
              <a:rPr lang="en-US" sz="2000"/>
              <a:t>Preparing metadata </a:t>
            </a:r>
          </a:p>
          <a:p>
            <a:pPr marL="285750" indent="-285750">
              <a:lnSpc>
                <a:spcPct val="108000"/>
              </a:lnSpc>
            </a:pPr>
            <a:r>
              <a:rPr lang="en-US" sz="2000"/>
              <a:t>Local data management considerations</a:t>
            </a:r>
          </a:p>
          <a:p>
            <a:pPr marL="285750" indent="-285750">
              <a:lnSpc>
                <a:spcPct val="108000"/>
              </a:lnSpc>
            </a:pPr>
            <a:r>
              <a:rPr lang="en-US" sz="2000"/>
              <a:t>Preserving and sharing data via repositories, such as data deposit fees</a:t>
            </a:r>
          </a:p>
          <a:p>
            <a:pPr marL="285750" indent="-285750">
              <a:lnSpc>
                <a:spcPct val="108000"/>
              </a:lnSpc>
            </a:pPr>
            <a:r>
              <a:rPr lang="en-US" sz="2000"/>
              <a:t>Personnel may be listed twice, if they conduct the science and data sharing</a:t>
            </a:r>
          </a:p>
          <a:p>
            <a:pPr marL="114300" indent="0">
              <a:buNone/>
            </a:pPr>
            <a:endParaRPr lang="en-US" sz="2000" b="1"/>
          </a:p>
          <a:p>
            <a:pPr marL="114300" indent="0">
              <a:buNone/>
            </a:pPr>
            <a:r>
              <a:rPr lang="en-US" sz="2000" b="1"/>
              <a:t>IMPORTANT: </a:t>
            </a:r>
            <a:r>
              <a:rPr lang="en-US" sz="2000"/>
              <a:t>Costs Must be incurred during the performance period</a:t>
            </a:r>
          </a:p>
        </p:txBody>
      </p:sp>
    </p:spTree>
    <p:extLst>
      <p:ext uri="{BB962C8B-B14F-4D97-AF65-F5344CB8AC3E}">
        <p14:creationId xmlns:p14="http://schemas.microsoft.com/office/powerpoint/2010/main" val="34893795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55244-D6ED-601B-F63E-72822615F758}"/>
              </a:ext>
            </a:extLst>
          </p:cNvPr>
          <p:cNvSpPr>
            <a:spLocks noGrp="1"/>
          </p:cNvSpPr>
          <p:nvPr>
            <p:ph type="title"/>
          </p:nvPr>
        </p:nvSpPr>
        <p:spPr/>
        <p:txBody>
          <a:bodyPr>
            <a:normAutofit fontScale="90000"/>
          </a:bodyPr>
          <a:lstStyle/>
          <a:p>
            <a:r>
              <a:rPr lang="en-US" sz="2800" dirty="0"/>
              <a:t>Unallowable Data Management and Sharing Costs:</a:t>
            </a:r>
            <a:br>
              <a:rPr lang="en-US" sz="2800" dirty="0"/>
            </a:br>
            <a:endParaRPr lang="en-US" dirty="0"/>
          </a:p>
        </p:txBody>
      </p:sp>
      <p:sp>
        <p:nvSpPr>
          <p:cNvPr id="3" name="Text Placeholder 2">
            <a:extLst>
              <a:ext uri="{FF2B5EF4-FFF2-40B4-BE49-F238E27FC236}">
                <a16:creationId xmlns:a16="http://schemas.microsoft.com/office/drawing/2014/main" id="{418C8473-7ABD-4B30-0376-6DCA849CAA13}"/>
              </a:ext>
            </a:extLst>
          </p:cNvPr>
          <p:cNvSpPr>
            <a:spLocks noGrp="1"/>
          </p:cNvSpPr>
          <p:nvPr>
            <p:ph type="body" idx="1"/>
          </p:nvPr>
        </p:nvSpPr>
        <p:spPr>
          <a:xfrm>
            <a:off x="592058" y="1281871"/>
            <a:ext cx="7657959" cy="3416400"/>
          </a:xfrm>
        </p:spPr>
        <p:txBody>
          <a:bodyPr>
            <a:normAutofit/>
          </a:bodyPr>
          <a:lstStyle/>
          <a:p>
            <a:r>
              <a:rPr lang="en-US" sz="2200"/>
              <a:t>Costs associated with the routine conduct of research</a:t>
            </a:r>
          </a:p>
          <a:p>
            <a:pPr lvl="1">
              <a:buClr>
                <a:schemeClr val="tx1"/>
              </a:buClr>
            </a:pPr>
            <a:r>
              <a:rPr lang="en-US" sz="2000">
                <a:solidFill>
                  <a:schemeClr val="tx1"/>
                </a:solidFill>
              </a:rPr>
              <a:t>Costs associated with collecting data</a:t>
            </a:r>
          </a:p>
          <a:p>
            <a:pPr lvl="1">
              <a:buClr>
                <a:schemeClr val="tx1"/>
              </a:buClr>
            </a:pPr>
            <a:r>
              <a:rPr lang="en-US" sz="2000">
                <a:solidFill>
                  <a:schemeClr val="tx1"/>
                </a:solidFill>
              </a:rPr>
              <a:t>Research data access fees</a:t>
            </a:r>
          </a:p>
          <a:p>
            <a:pPr lvl="1">
              <a:buClr>
                <a:schemeClr val="tx1"/>
              </a:buClr>
            </a:pPr>
            <a:endParaRPr lang="en-US" sz="2200">
              <a:solidFill>
                <a:schemeClr val="tx1"/>
              </a:solidFill>
            </a:endParaRPr>
          </a:p>
          <a:p>
            <a:r>
              <a:rPr lang="en-US" sz="2200"/>
              <a:t>Infrastructure costs that are included in institutional overhead (for instance, Facilities and Administrative costs)</a:t>
            </a:r>
          </a:p>
        </p:txBody>
      </p:sp>
    </p:spTree>
    <p:extLst>
      <p:ext uri="{BB962C8B-B14F-4D97-AF65-F5344CB8AC3E}">
        <p14:creationId xmlns:p14="http://schemas.microsoft.com/office/powerpoint/2010/main" val="3314747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a:t>Scope: Proposals submitted on or after Jan 25</a:t>
            </a:r>
            <a:r>
              <a:rPr lang="en-US" baseline="30000"/>
              <a:t>th</a:t>
            </a:r>
            <a:r>
              <a:rPr lang="en-US"/>
              <a:t> 2023</a:t>
            </a:r>
          </a:p>
        </p:txBody>
      </p:sp>
      <p:sp>
        <p:nvSpPr>
          <p:cNvPr id="81" name="Google Shape;81;p17"/>
          <p:cNvSpPr txBox="1">
            <a:spLocks noGrp="1"/>
          </p:cNvSpPr>
          <p:nvPr>
            <p:ph type="body" idx="1"/>
          </p:nvPr>
        </p:nvSpPr>
        <p:spPr>
          <a:xfrm>
            <a:off x="311700" y="1197713"/>
            <a:ext cx="8520600" cy="3510483"/>
          </a:xfrm>
          <a:prstGeom prst="rect">
            <a:avLst/>
          </a:prstGeom>
        </p:spPr>
        <p:txBody>
          <a:bodyPr spcFirstLastPara="1" wrap="square" lIns="91425" tIns="91425" rIns="91425" bIns="91425" anchor="t" anchorCtr="0">
            <a:normAutofit lnSpcReduction="10000"/>
          </a:bodyPr>
          <a:lstStyle/>
          <a:p>
            <a:pPr marL="0" indent="0">
              <a:spcAft>
                <a:spcPts val="1200"/>
              </a:spcAft>
              <a:buNone/>
            </a:pPr>
            <a:r>
              <a:rPr lang="en-US" sz="2300" dirty="0">
                <a:latin typeface="+mn-lt"/>
                <a:ea typeface="Open Sans" panose="020B0606030504020204" pitchFamily="34" charset="0"/>
                <a:cs typeface="Open Sans" panose="020B0606030504020204" pitchFamily="34" charset="0"/>
              </a:rPr>
              <a:t>Applies to all research, funded or conducted in whole or in part by NIH, that results in the generation of “scientific data”</a:t>
            </a:r>
          </a:p>
          <a:p>
            <a:pPr marL="0" indent="0">
              <a:spcAft>
                <a:spcPts val="1200"/>
              </a:spcAft>
              <a:buNone/>
            </a:pPr>
            <a:endParaRPr lang="en-US" sz="2300" dirty="0">
              <a:latin typeface="+mn-lt"/>
              <a:ea typeface="Open Sans" panose="020B0606030504020204" pitchFamily="34" charset="0"/>
              <a:cs typeface="Open Sans" panose="020B0606030504020204" pitchFamily="34" charset="0"/>
            </a:endParaRPr>
          </a:p>
          <a:p>
            <a:pPr marL="0" indent="0">
              <a:spcAft>
                <a:spcPts val="1200"/>
              </a:spcAft>
              <a:buNone/>
            </a:pPr>
            <a:r>
              <a:rPr lang="en-US" sz="2400" dirty="0">
                <a:latin typeface="+mn-lt"/>
                <a:ea typeface="Open Sans" panose="020B0606030504020204" pitchFamily="34" charset="0"/>
                <a:cs typeface="Open Sans" panose="020B0606030504020204" pitchFamily="34" charset="0"/>
              </a:rPr>
              <a:t>Scientific data: “the recorded factual material commonly accepted in the scientific community as of </a:t>
            </a:r>
            <a:r>
              <a:rPr lang="en-US" sz="2400" u="sng" dirty="0">
                <a:latin typeface="+mn-lt"/>
                <a:ea typeface="Open Sans" panose="020B0606030504020204" pitchFamily="34" charset="0"/>
                <a:cs typeface="Open Sans" panose="020B0606030504020204" pitchFamily="34" charset="0"/>
              </a:rPr>
              <a:t>sufficient quality to validate and replicate research findings</a:t>
            </a:r>
            <a:r>
              <a:rPr lang="en-US" sz="2400" dirty="0">
                <a:latin typeface="+mn-lt"/>
                <a:ea typeface="Open Sans" panose="020B0606030504020204" pitchFamily="34" charset="0"/>
                <a:cs typeface="Open Sans" panose="020B0606030504020204" pitchFamily="34" charset="0"/>
              </a:rPr>
              <a:t>, regardless of whether the data are used to support scholarly publications.”</a:t>
            </a:r>
          </a:p>
          <a:p>
            <a:pPr marL="0" indent="0">
              <a:spcAft>
                <a:spcPts val="1200"/>
              </a:spcAft>
              <a:buNone/>
            </a:pPr>
            <a:endParaRPr lang="en-US" sz="2300" dirty="0">
              <a:latin typeface="+mn-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545763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B7ED9-D923-03A5-EA9B-91E69F969E11}"/>
              </a:ext>
            </a:extLst>
          </p:cNvPr>
          <p:cNvSpPr>
            <a:spLocks noGrp="1"/>
          </p:cNvSpPr>
          <p:nvPr>
            <p:ph type="title"/>
          </p:nvPr>
        </p:nvSpPr>
        <p:spPr>
          <a:xfrm>
            <a:off x="311700" y="272497"/>
            <a:ext cx="8520600" cy="572700"/>
          </a:xfrm>
        </p:spPr>
        <p:txBody>
          <a:bodyPr>
            <a:normAutofit fontScale="90000"/>
          </a:bodyPr>
          <a:lstStyle/>
          <a:p>
            <a:r>
              <a:rPr lang="en-US"/>
              <a:t>Personnel Costs in Budget &amp; Justification</a:t>
            </a:r>
          </a:p>
        </p:txBody>
      </p:sp>
      <p:graphicFrame>
        <p:nvGraphicFramePr>
          <p:cNvPr id="5" name="Diagram 5">
            <a:extLst>
              <a:ext uri="{FF2B5EF4-FFF2-40B4-BE49-F238E27FC236}">
                <a16:creationId xmlns:a16="http://schemas.microsoft.com/office/drawing/2014/main" id="{43D59688-8AC7-084D-040E-AB9EF841FD12}"/>
              </a:ext>
            </a:extLst>
          </p:cNvPr>
          <p:cNvGraphicFramePr/>
          <p:nvPr>
            <p:extLst>
              <p:ext uri="{D42A27DB-BD31-4B8C-83A1-F6EECF244321}">
                <p14:modId xmlns:p14="http://schemas.microsoft.com/office/powerpoint/2010/main" val="3570294244"/>
              </p:ext>
            </p:extLst>
          </p:nvPr>
        </p:nvGraphicFramePr>
        <p:xfrm>
          <a:off x="1229265" y="1001742"/>
          <a:ext cx="6858000" cy="3420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61978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C1BCCE-47F8-2E6C-62FE-CAEE947E4A03}"/>
              </a:ext>
            </a:extLst>
          </p:cNvPr>
          <p:cNvSpPr>
            <a:spLocks noGrp="1"/>
          </p:cNvSpPr>
          <p:nvPr>
            <p:ph type="title"/>
          </p:nvPr>
        </p:nvSpPr>
        <p:spPr>
          <a:xfrm>
            <a:off x="311700" y="143100"/>
            <a:ext cx="8520600" cy="572700"/>
          </a:xfrm>
        </p:spPr>
        <p:txBody>
          <a:bodyPr>
            <a:normAutofit fontScale="90000"/>
          </a:bodyPr>
          <a:lstStyle/>
          <a:p>
            <a:r>
              <a:rPr lang="en-US" dirty="0"/>
              <a:t>Personnel Descriptions in Justification vs Plan</a:t>
            </a:r>
          </a:p>
        </p:txBody>
      </p:sp>
      <p:graphicFrame>
        <p:nvGraphicFramePr>
          <p:cNvPr id="2" name="Diagram 2">
            <a:extLst>
              <a:ext uri="{FF2B5EF4-FFF2-40B4-BE49-F238E27FC236}">
                <a16:creationId xmlns:a16="http://schemas.microsoft.com/office/drawing/2014/main" id="{18AE4160-680C-BE14-9D45-ADC89FE99796}"/>
              </a:ext>
            </a:extLst>
          </p:cNvPr>
          <p:cNvGraphicFramePr/>
          <p:nvPr>
            <p:extLst>
              <p:ext uri="{D42A27DB-BD31-4B8C-83A1-F6EECF244321}">
                <p14:modId xmlns:p14="http://schemas.microsoft.com/office/powerpoint/2010/main" val="2928818421"/>
              </p:ext>
            </p:extLst>
          </p:nvPr>
        </p:nvGraphicFramePr>
        <p:xfrm>
          <a:off x="226444" y="850780"/>
          <a:ext cx="8173527" cy="4110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60535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713FF-8E9A-5258-3F24-356FDA23A05F}"/>
              </a:ext>
            </a:extLst>
          </p:cNvPr>
          <p:cNvSpPr>
            <a:spLocks noGrp="1"/>
          </p:cNvSpPr>
          <p:nvPr>
            <p:ph type="title"/>
          </p:nvPr>
        </p:nvSpPr>
        <p:spPr/>
        <p:txBody>
          <a:bodyPr>
            <a:normAutofit fontScale="90000"/>
          </a:bodyPr>
          <a:lstStyle/>
          <a:p>
            <a:r>
              <a:rPr lang="en"/>
              <a:t>Budget </a:t>
            </a:r>
            <a:endParaRPr lang="en-US"/>
          </a:p>
        </p:txBody>
      </p:sp>
      <p:sp>
        <p:nvSpPr>
          <p:cNvPr id="14" name="TextBox 13">
            <a:extLst>
              <a:ext uri="{FF2B5EF4-FFF2-40B4-BE49-F238E27FC236}">
                <a16:creationId xmlns:a16="http://schemas.microsoft.com/office/drawing/2014/main" id="{EED153E7-87C6-71A8-8DCD-580D52EF3F36}"/>
              </a:ext>
            </a:extLst>
          </p:cNvPr>
          <p:cNvSpPr txBox="1"/>
          <p:nvPr/>
        </p:nvSpPr>
        <p:spPr>
          <a:xfrm>
            <a:off x="3268696" y="3547701"/>
            <a:ext cx="2257176" cy="1464231"/>
          </a:xfrm>
          <a:prstGeom prst="flowChartAlternateProcess">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600" b="1" dirty="0"/>
              <a:t>Line item may include personnel effort required for data management and sharing</a:t>
            </a:r>
            <a:endParaRPr lang="en-US" sz="1600" b="1" dirty="0">
              <a:ea typeface="Calibri" panose="020F0502020204030204" pitchFamily="34" charset="0"/>
              <a:cs typeface="Calibri" panose="020F0502020204030204" pitchFamily="34" charset="0"/>
            </a:endParaRPr>
          </a:p>
        </p:txBody>
      </p:sp>
      <p:pic>
        <p:nvPicPr>
          <p:cNvPr id="5" name="Picture 4" descr="Graphical user interface, application&#10;&#10;Description automatically generated">
            <a:extLst>
              <a:ext uri="{FF2B5EF4-FFF2-40B4-BE49-F238E27FC236}">
                <a16:creationId xmlns:a16="http://schemas.microsoft.com/office/drawing/2014/main" id="{491EAF7B-AEBB-8CB5-D50C-19EC171C1935}"/>
              </a:ext>
            </a:extLst>
          </p:cNvPr>
          <p:cNvPicPr>
            <a:picLocks noChangeAspect="1"/>
          </p:cNvPicPr>
          <p:nvPr/>
        </p:nvPicPr>
        <p:blipFill>
          <a:blip r:embed="rId2"/>
          <a:stretch>
            <a:fillRect/>
          </a:stretch>
        </p:blipFill>
        <p:spPr>
          <a:xfrm>
            <a:off x="440285" y="1092011"/>
            <a:ext cx="7772400" cy="2310208"/>
          </a:xfrm>
          <a:prstGeom prst="rect">
            <a:avLst/>
          </a:prstGeom>
        </p:spPr>
      </p:pic>
      <p:grpSp>
        <p:nvGrpSpPr>
          <p:cNvPr id="7" name="Group 6">
            <a:extLst>
              <a:ext uri="{FF2B5EF4-FFF2-40B4-BE49-F238E27FC236}">
                <a16:creationId xmlns:a16="http://schemas.microsoft.com/office/drawing/2014/main" id="{3C15FE43-EE00-E26B-B18C-DE1F8B5612B2}"/>
              </a:ext>
            </a:extLst>
          </p:cNvPr>
          <p:cNvGrpSpPr/>
          <p:nvPr/>
        </p:nvGrpSpPr>
        <p:grpSpPr>
          <a:xfrm>
            <a:off x="710469" y="257740"/>
            <a:ext cx="7502216" cy="2910349"/>
            <a:chOff x="710469" y="257740"/>
            <a:chExt cx="7502216" cy="2910349"/>
          </a:xfrm>
        </p:grpSpPr>
        <p:sp>
          <p:nvSpPr>
            <p:cNvPr id="12" name="TextBox 11">
              <a:extLst>
                <a:ext uri="{FF2B5EF4-FFF2-40B4-BE49-F238E27FC236}">
                  <a16:creationId xmlns:a16="http://schemas.microsoft.com/office/drawing/2014/main" id="{01C37545-2672-ABD3-DFFC-C0C148EC129B}"/>
                </a:ext>
              </a:extLst>
            </p:cNvPr>
            <p:cNvSpPr txBox="1"/>
            <p:nvPr/>
          </p:nvSpPr>
          <p:spPr>
            <a:xfrm>
              <a:off x="1598672" y="257740"/>
              <a:ext cx="3468143" cy="646986"/>
            </a:xfrm>
            <a:prstGeom prst="flowChartAlternateProcess">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600" b="1" dirty="0">
                  <a:ea typeface="Calibri" panose="020F0502020204030204" pitchFamily="34" charset="0"/>
                  <a:cs typeface="Calibri" panose="020F0502020204030204" pitchFamily="34" charset="0"/>
                </a:rPr>
                <a:t>Single line item labeled “Data Management and Sharing Costs”</a:t>
              </a:r>
            </a:p>
          </p:txBody>
        </p:sp>
        <p:sp>
          <p:nvSpPr>
            <p:cNvPr id="6" name="Frame 5">
              <a:extLst>
                <a:ext uri="{FF2B5EF4-FFF2-40B4-BE49-F238E27FC236}">
                  <a16:creationId xmlns:a16="http://schemas.microsoft.com/office/drawing/2014/main" id="{803A5E9B-CD93-0403-5E41-BDCA495FE201}"/>
                </a:ext>
              </a:extLst>
            </p:cNvPr>
            <p:cNvSpPr/>
            <p:nvPr/>
          </p:nvSpPr>
          <p:spPr>
            <a:xfrm>
              <a:off x="710469" y="2887925"/>
              <a:ext cx="7502216" cy="28016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8" name="TextBox 7">
            <a:extLst>
              <a:ext uri="{FF2B5EF4-FFF2-40B4-BE49-F238E27FC236}">
                <a16:creationId xmlns:a16="http://schemas.microsoft.com/office/drawing/2014/main" id="{D2C72B0C-C0DF-943F-8EF1-C9F94CEEDD5D}"/>
              </a:ext>
            </a:extLst>
          </p:cNvPr>
          <p:cNvSpPr txBox="1"/>
          <p:nvPr/>
        </p:nvSpPr>
        <p:spPr>
          <a:xfrm>
            <a:off x="453050" y="3547700"/>
            <a:ext cx="2606609" cy="1464231"/>
          </a:xfrm>
          <a:prstGeom prst="flowChartAlternateProcess">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600" b="1" dirty="0"/>
              <a:t>Costs are for preparing research data for sharing and sharing costs including repository fees </a:t>
            </a:r>
          </a:p>
        </p:txBody>
      </p:sp>
      <p:grpSp>
        <p:nvGrpSpPr>
          <p:cNvPr id="10" name="Group 9">
            <a:extLst>
              <a:ext uri="{FF2B5EF4-FFF2-40B4-BE49-F238E27FC236}">
                <a16:creationId xmlns:a16="http://schemas.microsoft.com/office/drawing/2014/main" id="{A61DF768-146D-43E9-8A71-84106CFE2899}"/>
              </a:ext>
            </a:extLst>
          </p:cNvPr>
          <p:cNvGrpSpPr/>
          <p:nvPr/>
        </p:nvGrpSpPr>
        <p:grpSpPr>
          <a:xfrm>
            <a:off x="710469" y="3168089"/>
            <a:ext cx="7893474" cy="1843842"/>
            <a:chOff x="710469" y="3168089"/>
            <a:chExt cx="7893474" cy="1843842"/>
          </a:xfrm>
        </p:grpSpPr>
        <p:sp>
          <p:nvSpPr>
            <p:cNvPr id="13" name="TextBox 12">
              <a:extLst>
                <a:ext uri="{FF2B5EF4-FFF2-40B4-BE49-F238E27FC236}">
                  <a16:creationId xmlns:a16="http://schemas.microsoft.com/office/drawing/2014/main" id="{AB6EC61A-A53D-6C8E-45C0-A36E11112B66}"/>
                </a:ext>
              </a:extLst>
            </p:cNvPr>
            <p:cNvSpPr txBox="1"/>
            <p:nvPr/>
          </p:nvSpPr>
          <p:spPr>
            <a:xfrm>
              <a:off x="5734909" y="3547700"/>
              <a:ext cx="2869034" cy="1464231"/>
            </a:xfrm>
            <a:prstGeom prst="flowChartAlternateProcess">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600" b="1" dirty="0"/>
                <a:t>Fees for accessing existing data sets as part of research are budgeted as research costs, not DMS costs</a:t>
              </a:r>
              <a:endParaRPr lang="en-US" sz="1600" b="1" dirty="0">
                <a:ea typeface="Calibri" panose="020F0502020204030204" pitchFamily="34" charset="0"/>
                <a:cs typeface="Calibri" panose="020F0502020204030204" pitchFamily="34" charset="0"/>
              </a:endParaRPr>
            </a:p>
          </p:txBody>
        </p:sp>
        <p:sp>
          <p:nvSpPr>
            <p:cNvPr id="9" name="Frame 8">
              <a:extLst>
                <a:ext uri="{FF2B5EF4-FFF2-40B4-BE49-F238E27FC236}">
                  <a16:creationId xmlns:a16="http://schemas.microsoft.com/office/drawing/2014/main" id="{96E26024-0219-802B-1AAD-41014BE02178}"/>
                </a:ext>
              </a:extLst>
            </p:cNvPr>
            <p:cNvSpPr/>
            <p:nvPr/>
          </p:nvSpPr>
          <p:spPr>
            <a:xfrm>
              <a:off x="710469" y="3168089"/>
              <a:ext cx="7502216" cy="234130"/>
            </a:xfrm>
            <a:prstGeom prst="frame">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006159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20FD1-DA87-3409-A2C6-852683A86ED4}"/>
              </a:ext>
            </a:extLst>
          </p:cNvPr>
          <p:cNvSpPr>
            <a:spLocks noGrp="1"/>
          </p:cNvSpPr>
          <p:nvPr>
            <p:ph type="title"/>
          </p:nvPr>
        </p:nvSpPr>
        <p:spPr/>
        <p:txBody>
          <a:bodyPr>
            <a:normAutofit fontScale="90000"/>
          </a:bodyPr>
          <a:lstStyle/>
          <a:p>
            <a:r>
              <a:rPr lang="en-US" dirty="0"/>
              <a:t>Detailed budget with no costs</a:t>
            </a:r>
          </a:p>
        </p:txBody>
      </p:sp>
      <p:sp>
        <p:nvSpPr>
          <p:cNvPr id="3" name="Text Placeholder 2">
            <a:extLst>
              <a:ext uri="{FF2B5EF4-FFF2-40B4-BE49-F238E27FC236}">
                <a16:creationId xmlns:a16="http://schemas.microsoft.com/office/drawing/2014/main" id="{3AF5E077-5797-5756-A2EF-B6C141BAE08F}"/>
              </a:ext>
            </a:extLst>
          </p:cNvPr>
          <p:cNvSpPr>
            <a:spLocks noGrp="1"/>
          </p:cNvSpPr>
          <p:nvPr>
            <p:ph type="body" idx="1"/>
          </p:nvPr>
        </p:nvSpPr>
        <p:spPr>
          <a:xfrm>
            <a:off x="311700" y="1152475"/>
            <a:ext cx="8520600" cy="3808992"/>
          </a:xfrm>
        </p:spPr>
        <p:txBody>
          <a:bodyPr>
            <a:normAutofit/>
          </a:bodyPr>
          <a:lstStyle/>
          <a:p>
            <a:pPr marL="139700" indent="0">
              <a:buNone/>
            </a:pPr>
            <a:r>
              <a:rPr lang="en-US" sz="2200"/>
              <a:t>If you do not have DMS Costs:</a:t>
            </a:r>
          </a:p>
          <a:p>
            <a:pPr marL="139700" indent="0">
              <a:buNone/>
            </a:pPr>
            <a:endParaRPr lang="en-US" sz="2200"/>
          </a:p>
          <a:p>
            <a:r>
              <a:rPr lang="en-US" sz="2200"/>
              <a:t>R&amp;R budget under “Other” section “Data Management and Sharing Costs with a 0</a:t>
            </a:r>
          </a:p>
          <a:p>
            <a:r>
              <a:rPr lang="en-US" sz="2200"/>
              <a:t>Budget Justification: Data Management and Sharing Justification: </a:t>
            </a:r>
          </a:p>
          <a:p>
            <a:r>
              <a:rPr lang="en-US" sz="2200">
                <a:solidFill>
                  <a:schemeClr val="tx1"/>
                </a:solidFill>
              </a:rPr>
              <a:t>“No costs will be incurred for Data Management and Sharing” </a:t>
            </a:r>
          </a:p>
          <a:p>
            <a:pPr lvl="1">
              <a:buClr>
                <a:schemeClr val="tx1"/>
              </a:buClr>
            </a:pPr>
            <a:r>
              <a:rPr lang="en-US" sz="2200">
                <a:solidFill>
                  <a:schemeClr val="tx1"/>
                </a:solidFill>
              </a:rPr>
              <a:t>Optional explanation</a:t>
            </a:r>
          </a:p>
          <a:p>
            <a:endParaRPr lang="en-US" dirty="0"/>
          </a:p>
          <a:p>
            <a:endParaRPr lang="en-US" dirty="0"/>
          </a:p>
        </p:txBody>
      </p:sp>
    </p:spTree>
    <p:extLst>
      <p:ext uri="{BB962C8B-B14F-4D97-AF65-F5344CB8AC3E}">
        <p14:creationId xmlns:p14="http://schemas.microsoft.com/office/powerpoint/2010/main" val="38610937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CAB6D-FED7-CA9E-83F7-462D93D1BC0F}"/>
              </a:ext>
            </a:extLst>
          </p:cNvPr>
          <p:cNvSpPr>
            <a:spLocks noGrp="1"/>
          </p:cNvSpPr>
          <p:nvPr>
            <p:ph type="title"/>
          </p:nvPr>
        </p:nvSpPr>
        <p:spPr/>
        <p:txBody>
          <a:bodyPr>
            <a:normAutofit fontScale="90000"/>
          </a:bodyPr>
          <a:lstStyle/>
          <a:p>
            <a:r>
              <a:rPr lang="en-US"/>
              <a:t>Modular Budget</a:t>
            </a:r>
          </a:p>
        </p:txBody>
      </p:sp>
      <p:sp>
        <p:nvSpPr>
          <p:cNvPr id="3" name="Text Placeholder 2">
            <a:extLst>
              <a:ext uri="{FF2B5EF4-FFF2-40B4-BE49-F238E27FC236}">
                <a16:creationId xmlns:a16="http://schemas.microsoft.com/office/drawing/2014/main" id="{9DF09EAF-A42F-2F7C-34FE-FAEE9D8CD3E2}"/>
              </a:ext>
            </a:extLst>
          </p:cNvPr>
          <p:cNvSpPr>
            <a:spLocks noGrp="1"/>
          </p:cNvSpPr>
          <p:nvPr>
            <p:ph type="body" idx="1"/>
          </p:nvPr>
        </p:nvSpPr>
        <p:spPr>
          <a:xfrm>
            <a:off x="624407" y="1195607"/>
            <a:ext cx="8024582" cy="3416400"/>
          </a:xfrm>
        </p:spPr>
        <p:txBody>
          <a:bodyPr/>
          <a:lstStyle/>
          <a:p>
            <a:pPr marL="114300" indent="0">
              <a:buNone/>
            </a:pPr>
            <a:r>
              <a:rPr lang="en-US" sz="2200"/>
              <a:t>Additional Narrative Justification attachment with heading “Data Management and Sharing Justification” </a:t>
            </a:r>
          </a:p>
          <a:p>
            <a:pPr marL="114300" indent="0">
              <a:buNone/>
            </a:pPr>
            <a:endParaRPr lang="en-US" sz="2200"/>
          </a:p>
          <a:p>
            <a:r>
              <a:rPr lang="en-US" sz="2200"/>
              <a:t>If no costs requested: One line stating, “No costs will be incurred for Data Management and Sharing” with optional explication.</a:t>
            </a:r>
          </a:p>
          <a:p>
            <a:r>
              <a:rPr lang="en-US" sz="2200"/>
              <a:t>If costs requested, justification elements are the same as for a Detailed Budget</a:t>
            </a:r>
          </a:p>
        </p:txBody>
      </p:sp>
    </p:spTree>
    <p:extLst>
      <p:ext uri="{BB962C8B-B14F-4D97-AF65-F5344CB8AC3E}">
        <p14:creationId xmlns:p14="http://schemas.microsoft.com/office/powerpoint/2010/main" val="2707248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08D1D-3C69-ECFD-A463-38FC83E75DFD}"/>
              </a:ext>
            </a:extLst>
          </p:cNvPr>
          <p:cNvSpPr>
            <a:spLocks noGrp="1"/>
          </p:cNvSpPr>
          <p:nvPr>
            <p:ph type="title"/>
          </p:nvPr>
        </p:nvSpPr>
        <p:spPr>
          <a:xfrm>
            <a:off x="311700" y="294063"/>
            <a:ext cx="8520600" cy="572700"/>
          </a:xfrm>
        </p:spPr>
        <p:txBody>
          <a:bodyPr>
            <a:normAutofit fontScale="90000"/>
          </a:bodyPr>
          <a:lstStyle/>
          <a:p>
            <a:r>
              <a:rPr lang="en-US" dirty="0"/>
              <a:t>DMS Plan Budget Justification</a:t>
            </a:r>
          </a:p>
        </p:txBody>
      </p:sp>
      <p:sp>
        <p:nvSpPr>
          <p:cNvPr id="3" name="Text Placeholder 2">
            <a:extLst>
              <a:ext uri="{FF2B5EF4-FFF2-40B4-BE49-F238E27FC236}">
                <a16:creationId xmlns:a16="http://schemas.microsoft.com/office/drawing/2014/main" id="{91374B07-3E6E-DBEB-0C72-F275FF39B9DE}"/>
              </a:ext>
            </a:extLst>
          </p:cNvPr>
          <p:cNvSpPr>
            <a:spLocks noGrp="1"/>
          </p:cNvSpPr>
          <p:nvPr>
            <p:ph type="body" idx="1"/>
          </p:nvPr>
        </p:nvSpPr>
        <p:spPr>
          <a:xfrm>
            <a:off x="311700" y="1087777"/>
            <a:ext cx="8520600" cy="4171211"/>
          </a:xfrm>
        </p:spPr>
        <p:txBody>
          <a:bodyPr spcFirstLastPara="1" wrap="square" lIns="91425" tIns="91425" rIns="91425" bIns="91425" anchor="t" anchorCtr="0">
            <a:noAutofit/>
          </a:bodyPr>
          <a:lstStyle/>
          <a:p>
            <a:pPr marL="114300" indent="0">
              <a:buNone/>
            </a:pPr>
            <a:r>
              <a:rPr lang="en-US" sz="2000">
                <a:solidFill>
                  <a:srgbClr val="000000"/>
                </a:solidFill>
              </a:rPr>
              <a:t>Label: Data Management and Sharing Justification</a:t>
            </a:r>
            <a:br>
              <a:rPr lang="en-US" sz="2000"/>
            </a:br>
            <a:endParaRPr lang="en-US" sz="2000" b="0" i="0" u="none" strike="noStrike">
              <a:solidFill>
                <a:srgbClr val="000000"/>
              </a:solidFill>
              <a:effectLst/>
              <a:latin typeface="Arial" panose="020B0604020202020204" pitchFamily="34" charset="0"/>
            </a:endParaRPr>
          </a:p>
          <a:p>
            <a:r>
              <a:rPr lang="en-US" sz="2000" b="0" i="0" u="none" strike="noStrike">
                <a:solidFill>
                  <a:srgbClr val="000000"/>
                </a:solidFill>
                <a:effectLst/>
              </a:rPr>
              <a:t>If no </a:t>
            </a:r>
            <a:r>
              <a:rPr lang="en-US" sz="2000">
                <a:solidFill>
                  <a:srgbClr val="000000"/>
                </a:solidFill>
              </a:rPr>
              <a:t>costs are requested, state this in the justification</a:t>
            </a:r>
            <a:endParaRPr lang="en-US" sz="2000" b="0" i="0" u="none" strike="noStrike">
              <a:solidFill>
                <a:srgbClr val="000000"/>
              </a:solidFill>
              <a:effectLst/>
            </a:endParaRPr>
          </a:p>
          <a:p>
            <a:pPr>
              <a:lnSpc>
                <a:spcPct val="114999"/>
              </a:lnSpc>
            </a:pPr>
            <a:r>
              <a:rPr lang="en-US" sz="2000">
                <a:solidFill>
                  <a:srgbClr val="000000"/>
                </a:solidFill>
              </a:rPr>
              <a:t>Include an amount for each category and a brief explanation</a:t>
            </a:r>
          </a:p>
          <a:p>
            <a:r>
              <a:rPr lang="en-US" sz="2000" b="0" i="0" u="none" strike="noStrike">
                <a:solidFill>
                  <a:srgbClr val="000000"/>
                </a:solidFill>
                <a:effectLst/>
              </a:rPr>
              <a:t>Include summary of type and amount of data to be preserved and shared and </a:t>
            </a:r>
            <a:r>
              <a:rPr lang="en-US" sz="2000">
                <a:solidFill>
                  <a:srgbClr val="000000"/>
                </a:solidFill>
              </a:rPr>
              <a:t>the name(s)</a:t>
            </a:r>
            <a:r>
              <a:rPr lang="en-US" sz="2000" b="0" i="0" u="none" strike="noStrike">
                <a:solidFill>
                  <a:srgbClr val="000000"/>
                </a:solidFill>
                <a:effectLst/>
              </a:rPr>
              <a:t> </a:t>
            </a:r>
            <a:r>
              <a:rPr lang="en-US" sz="2000">
                <a:solidFill>
                  <a:srgbClr val="000000"/>
                </a:solidFill>
              </a:rPr>
              <a:t>of the </a:t>
            </a:r>
            <a:r>
              <a:rPr lang="en-US" sz="2000" b="0" i="0" u="none" strike="noStrike">
                <a:solidFill>
                  <a:srgbClr val="000000"/>
                </a:solidFill>
                <a:effectLst/>
              </a:rPr>
              <a:t>established repository(</a:t>
            </a:r>
            <a:r>
              <a:rPr lang="en-US" sz="2000" b="0" i="0" u="none" strike="noStrike" err="1">
                <a:solidFill>
                  <a:srgbClr val="000000"/>
                </a:solidFill>
                <a:effectLst/>
              </a:rPr>
              <a:t>ies</a:t>
            </a:r>
            <a:r>
              <a:rPr lang="en-US" sz="2000" b="0" i="0" u="none" strike="noStrike">
                <a:solidFill>
                  <a:srgbClr val="000000"/>
                </a:solidFill>
                <a:effectLst/>
              </a:rPr>
              <a:t>)</a:t>
            </a:r>
          </a:p>
          <a:p>
            <a:r>
              <a:rPr lang="en-US" sz="2000" b="0" i="0" u="none" strike="noStrike">
                <a:solidFill>
                  <a:srgbClr val="000000"/>
                </a:solidFill>
                <a:effectLst/>
              </a:rPr>
              <a:t>Use cost categories such as</a:t>
            </a:r>
            <a:r>
              <a:rPr lang="en-US" sz="2000">
                <a:solidFill>
                  <a:srgbClr val="000000"/>
                </a:solidFill>
              </a:rPr>
              <a:t>:</a:t>
            </a:r>
            <a:r>
              <a:rPr lang="en-US" sz="2000" b="0" i="0" u="none" strike="noStrike">
                <a:solidFill>
                  <a:srgbClr val="000000"/>
                </a:solidFill>
                <a:effectLst/>
              </a:rPr>
              <a:t> curating data and developing supporting documentation, local data management activities, etc.</a:t>
            </a:r>
          </a:p>
          <a:p>
            <a:r>
              <a:rPr lang="en-US" sz="2000">
                <a:solidFill>
                  <a:srgbClr val="000000"/>
                </a:solidFill>
              </a:rPr>
              <a:t>Include a breakdown of personnel effort for named personnel</a:t>
            </a:r>
            <a:endParaRPr lang="en-US" sz="2000" b="0" i="0" u="none" strike="noStrike">
              <a:solidFill>
                <a:srgbClr val="000000"/>
              </a:solidFill>
              <a:effectLst/>
            </a:endParaRPr>
          </a:p>
          <a:p>
            <a:pPr>
              <a:lnSpc>
                <a:spcPct val="114999"/>
              </a:lnSpc>
            </a:pPr>
            <a:r>
              <a:rPr lang="en-US" sz="2000">
                <a:solidFill>
                  <a:srgbClr val="000000"/>
                </a:solidFill>
              </a:rPr>
              <a:t>Recommended length no more than ½ page</a:t>
            </a:r>
          </a:p>
          <a:p>
            <a:endParaRPr lang="en-US" sz="2000" b="0" i="0" u="none" strike="noStrike">
              <a:solidFill>
                <a:srgbClr val="000000"/>
              </a:solidFill>
              <a:effectLst/>
              <a:latin typeface="Arial" panose="020B0604020202020204" pitchFamily="34" charset="0"/>
            </a:endParaRPr>
          </a:p>
          <a:p>
            <a:pPr marL="114300" indent="0">
              <a:buNone/>
            </a:pPr>
            <a:endParaRPr lang="en-US" sz="2000"/>
          </a:p>
        </p:txBody>
      </p:sp>
    </p:spTree>
    <p:extLst>
      <p:ext uri="{BB962C8B-B14F-4D97-AF65-F5344CB8AC3E}">
        <p14:creationId xmlns:p14="http://schemas.microsoft.com/office/powerpoint/2010/main" val="25286439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9D7BF-5E58-7B6F-D7C9-878DAA6B3E11}"/>
              </a:ext>
            </a:extLst>
          </p:cNvPr>
          <p:cNvSpPr>
            <a:spLocks noGrp="1"/>
          </p:cNvSpPr>
          <p:nvPr>
            <p:ph type="title"/>
          </p:nvPr>
        </p:nvSpPr>
        <p:spPr>
          <a:xfrm>
            <a:off x="311700" y="224006"/>
            <a:ext cx="8520600" cy="572700"/>
          </a:xfrm>
        </p:spPr>
        <p:txBody>
          <a:bodyPr>
            <a:normAutofit fontScale="90000"/>
          </a:bodyPr>
          <a:lstStyle/>
          <a:p>
            <a:pPr marL="114300" indent="0">
              <a:buNone/>
            </a:pPr>
            <a:r>
              <a:rPr lang="en-US"/>
              <a:t>Data management and sharing justification:</a:t>
            </a:r>
          </a:p>
        </p:txBody>
      </p:sp>
      <p:sp>
        <p:nvSpPr>
          <p:cNvPr id="3" name="Text Placeholder 2">
            <a:extLst>
              <a:ext uri="{FF2B5EF4-FFF2-40B4-BE49-F238E27FC236}">
                <a16:creationId xmlns:a16="http://schemas.microsoft.com/office/drawing/2014/main" id="{6D019A59-CF26-1FC0-B8B4-C42BB4F1FB0F}"/>
              </a:ext>
            </a:extLst>
          </p:cNvPr>
          <p:cNvSpPr>
            <a:spLocks noGrp="1"/>
          </p:cNvSpPr>
          <p:nvPr>
            <p:ph type="body" idx="1"/>
          </p:nvPr>
        </p:nvSpPr>
        <p:spPr>
          <a:xfrm>
            <a:off x="311700" y="1152474"/>
            <a:ext cx="8520600" cy="3876101"/>
          </a:xfrm>
        </p:spPr>
        <p:txBody>
          <a:bodyPr>
            <a:normAutofit lnSpcReduction="10000"/>
          </a:bodyPr>
          <a:lstStyle/>
          <a:p>
            <a:pPr marL="114300" indent="0">
              <a:buNone/>
            </a:pPr>
            <a:r>
              <a:rPr lang="en-US"/>
              <a:t>This study will collect demographic, physiological, and performance data from 200 Nordic athletes as they test new formulations of kick wax and will be compared to existing wax performance data.  The data will be deposited in the </a:t>
            </a:r>
            <a:r>
              <a:rPr lang="en-US">
                <a:effectLst/>
                <a:latin typeface="Arial" panose="020B0604020202020204" pitchFamily="34" charset="0"/>
                <a:ea typeface="Times New Roman" panose="02020603050405020304" pitchFamily="18" charset="0"/>
              </a:rPr>
              <a:t>US Ski and Snowboard World Acceleration </a:t>
            </a:r>
            <a:r>
              <a:rPr lang="en-US" err="1">
                <a:effectLst/>
                <a:latin typeface="Arial" panose="020B0604020202020204" pitchFamily="34" charset="0"/>
                <a:ea typeface="Times New Roman" panose="02020603050405020304" pitchFamily="18" charset="0"/>
              </a:rPr>
              <a:t>neXus</a:t>
            </a:r>
            <a:r>
              <a:rPr lang="en-US">
                <a:effectLst/>
                <a:latin typeface="Arial" panose="020B0604020202020204" pitchFamily="34" charset="0"/>
                <a:ea typeface="Times New Roman" panose="02020603050405020304" pitchFamily="18" charset="0"/>
              </a:rPr>
              <a:t> data repository (USWAX). </a:t>
            </a:r>
          </a:p>
          <a:p>
            <a:pPr marL="114300" indent="0">
              <a:buNone/>
            </a:pPr>
            <a:endParaRPr lang="en-US">
              <a:latin typeface="Arial" panose="020B0604020202020204" pitchFamily="34" charset="0"/>
            </a:endParaRPr>
          </a:p>
          <a:p>
            <a:pPr marL="114300" indent="0">
              <a:buNone/>
            </a:pPr>
            <a:r>
              <a:rPr lang="en-US">
                <a:latin typeface="Arial" panose="020B0604020202020204" pitchFamily="34" charset="0"/>
              </a:rPr>
              <a:t>We are requesting $5,000 per project year.  </a:t>
            </a:r>
          </a:p>
          <a:p>
            <a:pPr marL="114300" indent="0">
              <a:buNone/>
            </a:pPr>
            <a:r>
              <a:rPr lang="en-US">
                <a:latin typeface="Arial" panose="020B0604020202020204" pitchFamily="34" charset="0"/>
              </a:rPr>
              <a:t>Mr. Relentless (4% effort, $4000/year) will be responsible for preparing consent documents, </a:t>
            </a:r>
            <a:r>
              <a:rPr lang="en-US" b="0" i="0" u="none" strike="noStrike">
                <a:solidFill>
                  <a:srgbClr val="000000"/>
                </a:solidFill>
                <a:effectLst/>
                <a:latin typeface="Arial" panose="020B0604020202020204" pitchFamily="34" charset="0"/>
              </a:rPr>
              <a:t>curating data and developing supporting documentation, deidentifying data, uploadin</a:t>
            </a:r>
            <a:r>
              <a:rPr lang="en-US">
                <a:solidFill>
                  <a:srgbClr val="000000"/>
                </a:solidFill>
                <a:latin typeface="Arial" panose="020B0604020202020204" pitchFamily="34" charset="0"/>
              </a:rPr>
              <a:t>g data to USWAX.</a:t>
            </a:r>
          </a:p>
          <a:p>
            <a:pPr marL="114300" indent="0">
              <a:buNone/>
            </a:pPr>
            <a:endParaRPr lang="en-US">
              <a:solidFill>
                <a:srgbClr val="000000"/>
              </a:solidFill>
              <a:latin typeface="Arial" panose="020B0604020202020204" pitchFamily="34" charset="0"/>
            </a:endParaRPr>
          </a:p>
          <a:p>
            <a:pPr marL="114300" indent="0">
              <a:buNone/>
            </a:pPr>
            <a:r>
              <a:rPr lang="en-US">
                <a:solidFill>
                  <a:srgbClr val="000000"/>
                </a:solidFill>
                <a:latin typeface="Arial" panose="020B0604020202020204" pitchFamily="34" charset="0"/>
              </a:rPr>
              <a:t>USWAX data deposit fee ($1,000/year).  USWAX has a data deposit fee of $500 per deposit and 2 data uploads are anticipated per year.</a:t>
            </a:r>
            <a:endParaRPr lang="en-US"/>
          </a:p>
        </p:txBody>
      </p:sp>
      <p:grpSp>
        <p:nvGrpSpPr>
          <p:cNvPr id="12" name="Group 11">
            <a:extLst>
              <a:ext uri="{FF2B5EF4-FFF2-40B4-BE49-F238E27FC236}">
                <a16:creationId xmlns:a16="http://schemas.microsoft.com/office/drawing/2014/main" id="{4238BC8C-3080-CF42-6719-E20A12728A3C}"/>
              </a:ext>
            </a:extLst>
          </p:cNvPr>
          <p:cNvGrpSpPr/>
          <p:nvPr/>
        </p:nvGrpSpPr>
        <p:grpSpPr>
          <a:xfrm>
            <a:off x="544648" y="3263508"/>
            <a:ext cx="8374296" cy="742538"/>
            <a:chOff x="472609" y="3143582"/>
            <a:chExt cx="8374296" cy="742538"/>
          </a:xfrm>
        </p:grpSpPr>
        <p:sp>
          <p:nvSpPr>
            <p:cNvPr id="5" name="TextBox 4">
              <a:extLst>
                <a:ext uri="{FF2B5EF4-FFF2-40B4-BE49-F238E27FC236}">
                  <a16:creationId xmlns:a16="http://schemas.microsoft.com/office/drawing/2014/main" id="{D95CEDCA-A3F5-CB28-DD6B-45EF28F12AA8}"/>
                </a:ext>
              </a:extLst>
            </p:cNvPr>
            <p:cNvSpPr txBox="1"/>
            <p:nvPr/>
          </p:nvSpPr>
          <p:spPr>
            <a:xfrm>
              <a:off x="6234840" y="3511549"/>
              <a:ext cx="2612065" cy="374571"/>
            </a:xfrm>
            <a:prstGeom prst="flowChartAlternateProcess">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600" b="1">
                  <a:ea typeface="Calibri" panose="020F0502020204030204" pitchFamily="34" charset="0"/>
                  <a:cs typeface="Calibri" panose="020F0502020204030204" pitchFamily="34" charset="0"/>
                </a:rPr>
                <a:t>General cost categories</a:t>
              </a:r>
              <a:endParaRPr lang="en-US" sz="1600" b="1"/>
            </a:p>
          </p:txBody>
        </p:sp>
        <p:cxnSp>
          <p:nvCxnSpPr>
            <p:cNvPr id="6" name="Straight Connector 5">
              <a:extLst>
                <a:ext uri="{FF2B5EF4-FFF2-40B4-BE49-F238E27FC236}">
                  <a16:creationId xmlns:a16="http://schemas.microsoft.com/office/drawing/2014/main" id="{9CEA13A2-5B8A-DE6E-40C2-3D0858F66F12}"/>
                </a:ext>
              </a:extLst>
            </p:cNvPr>
            <p:cNvCxnSpPr>
              <a:cxnSpLocks/>
            </p:cNvCxnSpPr>
            <p:nvPr/>
          </p:nvCxnSpPr>
          <p:spPr>
            <a:xfrm>
              <a:off x="472609" y="3423572"/>
              <a:ext cx="6940673"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0723467-4ABF-0B6B-B180-499C00E938E9}"/>
                </a:ext>
              </a:extLst>
            </p:cNvPr>
            <p:cNvCxnSpPr>
              <a:cxnSpLocks/>
            </p:cNvCxnSpPr>
            <p:nvPr/>
          </p:nvCxnSpPr>
          <p:spPr>
            <a:xfrm>
              <a:off x="472609" y="3682298"/>
              <a:ext cx="335750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34E647-3261-2AD0-F1F2-40EFA58801BF}"/>
                </a:ext>
              </a:extLst>
            </p:cNvPr>
            <p:cNvCxnSpPr>
              <a:cxnSpLocks/>
            </p:cNvCxnSpPr>
            <p:nvPr/>
          </p:nvCxnSpPr>
          <p:spPr>
            <a:xfrm>
              <a:off x="6354186" y="3143582"/>
              <a:ext cx="2118192"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7A767C1D-29E9-5618-D476-8A2E780345F9}"/>
              </a:ext>
            </a:extLst>
          </p:cNvPr>
          <p:cNvGrpSpPr/>
          <p:nvPr/>
        </p:nvGrpSpPr>
        <p:grpSpPr>
          <a:xfrm>
            <a:off x="2102935" y="2581840"/>
            <a:ext cx="6441482" cy="661374"/>
            <a:chOff x="1709530" y="2658219"/>
            <a:chExt cx="6441482" cy="661374"/>
          </a:xfrm>
        </p:grpSpPr>
        <p:sp>
          <p:nvSpPr>
            <p:cNvPr id="13" name="TextBox 12">
              <a:extLst>
                <a:ext uri="{FF2B5EF4-FFF2-40B4-BE49-F238E27FC236}">
                  <a16:creationId xmlns:a16="http://schemas.microsoft.com/office/drawing/2014/main" id="{074CD171-113E-DA64-43B7-240809D999EC}"/>
                </a:ext>
              </a:extLst>
            </p:cNvPr>
            <p:cNvSpPr txBox="1"/>
            <p:nvPr/>
          </p:nvSpPr>
          <p:spPr>
            <a:xfrm>
              <a:off x="4588490" y="2658219"/>
              <a:ext cx="3562522" cy="374571"/>
            </a:xfrm>
            <a:prstGeom prst="flowChartAlternateProcess">
              <a:avLst/>
            </a:prstGeom>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600" b="1">
                  <a:ea typeface="Calibri" panose="020F0502020204030204" pitchFamily="34" charset="0"/>
                  <a:cs typeface="Calibri" panose="020F0502020204030204" pitchFamily="34" charset="0"/>
                </a:rPr>
                <a:t>Breakdown of effort for personnel</a:t>
              </a:r>
              <a:endParaRPr lang="en-US" sz="1600" b="1"/>
            </a:p>
          </p:txBody>
        </p:sp>
        <p:cxnSp>
          <p:nvCxnSpPr>
            <p:cNvPr id="14" name="Straight Connector 13">
              <a:extLst>
                <a:ext uri="{FF2B5EF4-FFF2-40B4-BE49-F238E27FC236}">
                  <a16:creationId xmlns:a16="http://schemas.microsoft.com/office/drawing/2014/main" id="{4FF7F98B-0FEC-2314-9D6C-518B3E776481}"/>
                </a:ext>
              </a:extLst>
            </p:cNvPr>
            <p:cNvCxnSpPr>
              <a:cxnSpLocks/>
            </p:cNvCxnSpPr>
            <p:nvPr/>
          </p:nvCxnSpPr>
          <p:spPr>
            <a:xfrm>
              <a:off x="1709530" y="3319593"/>
              <a:ext cx="2217428"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C61C930B-E12F-9C12-2289-4AF19BEDCB47}"/>
              </a:ext>
            </a:extLst>
          </p:cNvPr>
          <p:cNvSpPr txBox="1"/>
          <p:nvPr/>
        </p:nvSpPr>
        <p:spPr>
          <a:xfrm>
            <a:off x="6519436" y="4510707"/>
            <a:ext cx="1931770" cy="374571"/>
          </a:xfrm>
          <a:prstGeom prst="flowChartAlternateProcess">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600" b="1">
                <a:ea typeface="Calibri" panose="020F0502020204030204" pitchFamily="34" charset="0"/>
                <a:cs typeface="Calibri" panose="020F0502020204030204" pitchFamily="34" charset="0"/>
              </a:rPr>
              <a:t>Repository fees</a:t>
            </a:r>
            <a:endParaRPr lang="en-US" sz="1600" b="1"/>
          </a:p>
        </p:txBody>
      </p:sp>
      <p:sp>
        <p:nvSpPr>
          <p:cNvPr id="20" name="Frame 19">
            <a:extLst>
              <a:ext uri="{FF2B5EF4-FFF2-40B4-BE49-F238E27FC236}">
                <a16:creationId xmlns:a16="http://schemas.microsoft.com/office/drawing/2014/main" id="{C133F711-85E9-A674-692B-AC3FC57A3830}"/>
              </a:ext>
            </a:extLst>
          </p:cNvPr>
          <p:cNvSpPr/>
          <p:nvPr/>
        </p:nvSpPr>
        <p:spPr>
          <a:xfrm>
            <a:off x="311700" y="1152474"/>
            <a:ext cx="8385733" cy="1419276"/>
          </a:xfrm>
          <a:prstGeom prst="fram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CE160F39-E4DC-DA0B-8C15-9DFC0E4A7FAD}"/>
              </a:ext>
            </a:extLst>
          </p:cNvPr>
          <p:cNvGrpSpPr/>
          <p:nvPr/>
        </p:nvGrpSpPr>
        <p:grpSpPr>
          <a:xfrm>
            <a:off x="311700" y="658531"/>
            <a:ext cx="6323016" cy="454823"/>
            <a:chOff x="311700" y="658531"/>
            <a:chExt cx="6323016" cy="454823"/>
          </a:xfrm>
        </p:grpSpPr>
        <p:sp>
          <p:nvSpPr>
            <p:cNvPr id="21" name="TextBox 20">
              <a:extLst>
                <a:ext uri="{FF2B5EF4-FFF2-40B4-BE49-F238E27FC236}">
                  <a16:creationId xmlns:a16="http://schemas.microsoft.com/office/drawing/2014/main" id="{7DF5669F-EC90-D55A-EB0E-68CB451A5FB5}"/>
                </a:ext>
              </a:extLst>
            </p:cNvPr>
            <p:cNvSpPr txBox="1"/>
            <p:nvPr/>
          </p:nvSpPr>
          <p:spPr>
            <a:xfrm>
              <a:off x="311700" y="738783"/>
              <a:ext cx="2814272" cy="374571"/>
            </a:xfrm>
            <a:prstGeom prst="flowChartAlternateProcess">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600" b="1">
                  <a:ea typeface="Calibri" panose="020F0502020204030204" pitchFamily="34" charset="0"/>
                  <a:cs typeface="Calibri" panose="020F0502020204030204" pitchFamily="34" charset="0"/>
                </a:rPr>
                <a:t>Need this exact label</a:t>
              </a:r>
              <a:endParaRPr lang="en-US" sz="1600" b="1"/>
            </a:p>
          </p:txBody>
        </p:sp>
        <p:cxnSp>
          <p:nvCxnSpPr>
            <p:cNvPr id="22" name="Straight Connector 21">
              <a:extLst>
                <a:ext uri="{FF2B5EF4-FFF2-40B4-BE49-F238E27FC236}">
                  <a16:creationId xmlns:a16="http://schemas.microsoft.com/office/drawing/2014/main" id="{DC4A1EFA-130A-94E9-8991-95C98B86AB3A}"/>
                </a:ext>
              </a:extLst>
            </p:cNvPr>
            <p:cNvCxnSpPr>
              <a:cxnSpLocks/>
            </p:cNvCxnSpPr>
            <p:nvPr/>
          </p:nvCxnSpPr>
          <p:spPr>
            <a:xfrm>
              <a:off x="506277" y="658531"/>
              <a:ext cx="6128439"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8B2417C2-404F-09B8-BFDB-FED508869213}"/>
              </a:ext>
            </a:extLst>
          </p:cNvPr>
          <p:cNvGrpSpPr/>
          <p:nvPr/>
        </p:nvGrpSpPr>
        <p:grpSpPr>
          <a:xfrm>
            <a:off x="446567" y="723577"/>
            <a:ext cx="8580475" cy="1763865"/>
            <a:chOff x="446567" y="723577"/>
            <a:chExt cx="8580475" cy="1763865"/>
          </a:xfrm>
        </p:grpSpPr>
        <p:sp>
          <p:nvSpPr>
            <p:cNvPr id="4" name="TextBox 3">
              <a:extLst>
                <a:ext uri="{FF2B5EF4-FFF2-40B4-BE49-F238E27FC236}">
                  <a16:creationId xmlns:a16="http://schemas.microsoft.com/office/drawing/2014/main" id="{05D807D1-9987-1E2A-48D8-1DD51FA3278F}"/>
                </a:ext>
              </a:extLst>
            </p:cNvPr>
            <p:cNvSpPr txBox="1"/>
            <p:nvPr/>
          </p:nvSpPr>
          <p:spPr>
            <a:xfrm>
              <a:off x="3902149" y="723577"/>
              <a:ext cx="5124893" cy="374571"/>
            </a:xfrm>
            <a:prstGeom prst="flowChartAlternateProcess">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600" b="1">
                  <a:ea typeface="Calibri" panose="020F0502020204030204" pitchFamily="34" charset="0"/>
                  <a:cs typeface="Calibri" panose="020F0502020204030204" pitchFamily="34" charset="0"/>
                </a:rPr>
                <a:t>Summary of type of data and name of repository</a:t>
              </a:r>
              <a:endParaRPr lang="en-US" sz="1600" b="1"/>
            </a:p>
          </p:txBody>
        </p:sp>
        <p:sp>
          <p:nvSpPr>
            <p:cNvPr id="25" name="Frame 24">
              <a:extLst>
                <a:ext uri="{FF2B5EF4-FFF2-40B4-BE49-F238E27FC236}">
                  <a16:creationId xmlns:a16="http://schemas.microsoft.com/office/drawing/2014/main" id="{AFA7F176-E311-E511-96D4-DD67EF4830DD}"/>
                </a:ext>
              </a:extLst>
            </p:cNvPr>
            <p:cNvSpPr/>
            <p:nvPr/>
          </p:nvSpPr>
          <p:spPr>
            <a:xfrm>
              <a:off x="446567" y="1152474"/>
              <a:ext cx="8097850" cy="1334968"/>
            </a:xfrm>
            <a:custGeom>
              <a:avLst/>
              <a:gdLst>
                <a:gd name="connsiteX0" fmla="*/ 0 w 7944929"/>
                <a:gd name="connsiteY0" fmla="*/ 0 h 1334968"/>
                <a:gd name="connsiteX1" fmla="*/ 7944929 w 7944929"/>
                <a:gd name="connsiteY1" fmla="*/ 0 h 1334968"/>
                <a:gd name="connsiteX2" fmla="*/ 7944929 w 7944929"/>
                <a:gd name="connsiteY2" fmla="*/ 1334968 h 1334968"/>
                <a:gd name="connsiteX3" fmla="*/ 0 w 7944929"/>
                <a:gd name="connsiteY3" fmla="*/ 1334968 h 1334968"/>
                <a:gd name="connsiteX4" fmla="*/ 0 w 7944929"/>
                <a:gd name="connsiteY4" fmla="*/ 0 h 1334968"/>
                <a:gd name="connsiteX5" fmla="*/ 166871 w 7944929"/>
                <a:gd name="connsiteY5" fmla="*/ 166871 h 1334968"/>
                <a:gd name="connsiteX6" fmla="*/ 166871 w 7944929"/>
                <a:gd name="connsiteY6" fmla="*/ 1168097 h 1334968"/>
                <a:gd name="connsiteX7" fmla="*/ 7778058 w 7944929"/>
                <a:gd name="connsiteY7" fmla="*/ 1168097 h 1334968"/>
                <a:gd name="connsiteX8" fmla="*/ 7778058 w 7944929"/>
                <a:gd name="connsiteY8" fmla="*/ 166871 h 1334968"/>
                <a:gd name="connsiteX9" fmla="*/ 166871 w 7944929"/>
                <a:gd name="connsiteY9" fmla="*/ 166871 h 1334968"/>
                <a:gd name="connsiteX0" fmla="*/ 0 w 7944929"/>
                <a:gd name="connsiteY0" fmla="*/ 0 h 1334968"/>
                <a:gd name="connsiteX1" fmla="*/ 7944929 w 7944929"/>
                <a:gd name="connsiteY1" fmla="*/ 0 h 1334968"/>
                <a:gd name="connsiteX2" fmla="*/ 7944929 w 7944929"/>
                <a:gd name="connsiteY2" fmla="*/ 1334968 h 1334968"/>
                <a:gd name="connsiteX3" fmla="*/ 0 w 7944929"/>
                <a:gd name="connsiteY3" fmla="*/ 1334968 h 1334968"/>
                <a:gd name="connsiteX4" fmla="*/ 0 w 7944929"/>
                <a:gd name="connsiteY4" fmla="*/ 0 h 1334968"/>
                <a:gd name="connsiteX5" fmla="*/ 166871 w 7944929"/>
                <a:gd name="connsiteY5" fmla="*/ 166871 h 1334968"/>
                <a:gd name="connsiteX6" fmla="*/ 166871 w 7944929"/>
                <a:gd name="connsiteY6" fmla="*/ 1168097 h 1334968"/>
                <a:gd name="connsiteX7" fmla="*/ 7884383 w 7944929"/>
                <a:gd name="connsiteY7" fmla="*/ 1253157 h 1334968"/>
                <a:gd name="connsiteX8" fmla="*/ 7778058 w 7944929"/>
                <a:gd name="connsiteY8" fmla="*/ 166871 h 1334968"/>
                <a:gd name="connsiteX9" fmla="*/ 166871 w 7944929"/>
                <a:gd name="connsiteY9" fmla="*/ 166871 h 1334968"/>
                <a:gd name="connsiteX0" fmla="*/ 0 w 7944929"/>
                <a:gd name="connsiteY0" fmla="*/ 0 h 1334968"/>
                <a:gd name="connsiteX1" fmla="*/ 7944929 w 7944929"/>
                <a:gd name="connsiteY1" fmla="*/ 0 h 1334968"/>
                <a:gd name="connsiteX2" fmla="*/ 7944929 w 7944929"/>
                <a:gd name="connsiteY2" fmla="*/ 1334968 h 1334968"/>
                <a:gd name="connsiteX3" fmla="*/ 0 w 7944929"/>
                <a:gd name="connsiteY3" fmla="*/ 1334968 h 1334968"/>
                <a:gd name="connsiteX4" fmla="*/ 0 w 7944929"/>
                <a:gd name="connsiteY4" fmla="*/ 0 h 1334968"/>
                <a:gd name="connsiteX5" fmla="*/ 166871 w 7944929"/>
                <a:gd name="connsiteY5" fmla="*/ 166871 h 1334968"/>
                <a:gd name="connsiteX6" fmla="*/ 166871 w 7944929"/>
                <a:gd name="connsiteY6" fmla="*/ 1168097 h 1334968"/>
                <a:gd name="connsiteX7" fmla="*/ 7884383 w 7944929"/>
                <a:gd name="connsiteY7" fmla="*/ 1253157 h 1334968"/>
                <a:gd name="connsiteX8" fmla="*/ 7895016 w 7944929"/>
                <a:gd name="connsiteY8" fmla="*/ 39280 h 1334968"/>
                <a:gd name="connsiteX9" fmla="*/ 166871 w 7944929"/>
                <a:gd name="connsiteY9" fmla="*/ 166871 h 1334968"/>
                <a:gd name="connsiteX0" fmla="*/ 0 w 7944929"/>
                <a:gd name="connsiteY0" fmla="*/ 0 h 1334968"/>
                <a:gd name="connsiteX1" fmla="*/ 7944929 w 7944929"/>
                <a:gd name="connsiteY1" fmla="*/ 0 h 1334968"/>
                <a:gd name="connsiteX2" fmla="*/ 7944929 w 7944929"/>
                <a:gd name="connsiteY2" fmla="*/ 1334968 h 1334968"/>
                <a:gd name="connsiteX3" fmla="*/ 0 w 7944929"/>
                <a:gd name="connsiteY3" fmla="*/ 1334968 h 1334968"/>
                <a:gd name="connsiteX4" fmla="*/ 0 w 7944929"/>
                <a:gd name="connsiteY4" fmla="*/ 0 h 1334968"/>
                <a:gd name="connsiteX5" fmla="*/ 28648 w 7944929"/>
                <a:gd name="connsiteY5" fmla="*/ 49913 h 1334968"/>
                <a:gd name="connsiteX6" fmla="*/ 166871 w 7944929"/>
                <a:gd name="connsiteY6" fmla="*/ 1168097 h 1334968"/>
                <a:gd name="connsiteX7" fmla="*/ 7884383 w 7944929"/>
                <a:gd name="connsiteY7" fmla="*/ 1253157 h 1334968"/>
                <a:gd name="connsiteX8" fmla="*/ 7895016 w 7944929"/>
                <a:gd name="connsiteY8" fmla="*/ 39280 h 1334968"/>
                <a:gd name="connsiteX9" fmla="*/ 28648 w 7944929"/>
                <a:gd name="connsiteY9" fmla="*/ 49913 h 1334968"/>
                <a:gd name="connsiteX0" fmla="*/ 0 w 7944929"/>
                <a:gd name="connsiteY0" fmla="*/ 0 h 1334968"/>
                <a:gd name="connsiteX1" fmla="*/ 7944929 w 7944929"/>
                <a:gd name="connsiteY1" fmla="*/ 0 h 1334968"/>
                <a:gd name="connsiteX2" fmla="*/ 7944929 w 7944929"/>
                <a:gd name="connsiteY2" fmla="*/ 1334968 h 1334968"/>
                <a:gd name="connsiteX3" fmla="*/ 0 w 7944929"/>
                <a:gd name="connsiteY3" fmla="*/ 1334968 h 1334968"/>
                <a:gd name="connsiteX4" fmla="*/ 0 w 7944929"/>
                <a:gd name="connsiteY4" fmla="*/ 0 h 1334968"/>
                <a:gd name="connsiteX5" fmla="*/ 28648 w 7944929"/>
                <a:gd name="connsiteY5" fmla="*/ 49913 h 1334968"/>
                <a:gd name="connsiteX6" fmla="*/ 39280 w 7944929"/>
                <a:gd name="connsiteY6" fmla="*/ 1306320 h 1334968"/>
                <a:gd name="connsiteX7" fmla="*/ 7884383 w 7944929"/>
                <a:gd name="connsiteY7" fmla="*/ 1253157 h 1334968"/>
                <a:gd name="connsiteX8" fmla="*/ 7895016 w 7944929"/>
                <a:gd name="connsiteY8" fmla="*/ 39280 h 1334968"/>
                <a:gd name="connsiteX9" fmla="*/ 28648 w 7944929"/>
                <a:gd name="connsiteY9" fmla="*/ 49913 h 1334968"/>
                <a:gd name="connsiteX0" fmla="*/ 0 w 7944929"/>
                <a:gd name="connsiteY0" fmla="*/ 0 h 1334968"/>
                <a:gd name="connsiteX1" fmla="*/ 7944929 w 7944929"/>
                <a:gd name="connsiteY1" fmla="*/ 0 h 1334968"/>
                <a:gd name="connsiteX2" fmla="*/ 7944929 w 7944929"/>
                <a:gd name="connsiteY2" fmla="*/ 1334968 h 1334968"/>
                <a:gd name="connsiteX3" fmla="*/ 0 w 7944929"/>
                <a:gd name="connsiteY3" fmla="*/ 1334968 h 1334968"/>
                <a:gd name="connsiteX4" fmla="*/ 0 w 7944929"/>
                <a:gd name="connsiteY4" fmla="*/ 0 h 1334968"/>
                <a:gd name="connsiteX5" fmla="*/ 28648 w 7944929"/>
                <a:gd name="connsiteY5" fmla="*/ 49913 h 1334968"/>
                <a:gd name="connsiteX6" fmla="*/ 39280 w 7944929"/>
                <a:gd name="connsiteY6" fmla="*/ 1306320 h 1334968"/>
                <a:gd name="connsiteX7" fmla="*/ 7905648 w 7944929"/>
                <a:gd name="connsiteY7" fmla="*/ 1306320 h 1334968"/>
                <a:gd name="connsiteX8" fmla="*/ 7895016 w 7944929"/>
                <a:gd name="connsiteY8" fmla="*/ 39280 h 1334968"/>
                <a:gd name="connsiteX9" fmla="*/ 28648 w 7944929"/>
                <a:gd name="connsiteY9" fmla="*/ 49913 h 1334968"/>
                <a:gd name="connsiteX0" fmla="*/ 0 w 7944929"/>
                <a:gd name="connsiteY0" fmla="*/ 0 h 1334968"/>
                <a:gd name="connsiteX1" fmla="*/ 7944929 w 7944929"/>
                <a:gd name="connsiteY1" fmla="*/ 0 h 1334968"/>
                <a:gd name="connsiteX2" fmla="*/ 7944929 w 7944929"/>
                <a:gd name="connsiteY2" fmla="*/ 1334968 h 1334968"/>
                <a:gd name="connsiteX3" fmla="*/ 0 w 7944929"/>
                <a:gd name="connsiteY3" fmla="*/ 1334968 h 1334968"/>
                <a:gd name="connsiteX4" fmla="*/ 0 w 7944929"/>
                <a:gd name="connsiteY4" fmla="*/ 0 h 1334968"/>
                <a:gd name="connsiteX5" fmla="*/ 28648 w 7944929"/>
                <a:gd name="connsiteY5" fmla="*/ 49913 h 1334968"/>
                <a:gd name="connsiteX6" fmla="*/ 39280 w 7944929"/>
                <a:gd name="connsiteY6" fmla="*/ 1306320 h 1334968"/>
                <a:gd name="connsiteX7" fmla="*/ 7905648 w 7944929"/>
                <a:gd name="connsiteY7" fmla="*/ 1306320 h 1334968"/>
                <a:gd name="connsiteX8" fmla="*/ 7928883 w 7944929"/>
                <a:gd name="connsiteY8" fmla="*/ 22346 h 1334968"/>
                <a:gd name="connsiteX9" fmla="*/ 28648 w 7944929"/>
                <a:gd name="connsiteY9" fmla="*/ 49913 h 1334968"/>
                <a:gd name="connsiteX0" fmla="*/ 0 w 7944929"/>
                <a:gd name="connsiteY0" fmla="*/ 0 h 1334968"/>
                <a:gd name="connsiteX1" fmla="*/ 7944929 w 7944929"/>
                <a:gd name="connsiteY1" fmla="*/ 0 h 1334968"/>
                <a:gd name="connsiteX2" fmla="*/ 7944929 w 7944929"/>
                <a:gd name="connsiteY2" fmla="*/ 1334968 h 1334968"/>
                <a:gd name="connsiteX3" fmla="*/ 0 w 7944929"/>
                <a:gd name="connsiteY3" fmla="*/ 1334968 h 1334968"/>
                <a:gd name="connsiteX4" fmla="*/ 0 w 7944929"/>
                <a:gd name="connsiteY4" fmla="*/ 0 h 1334968"/>
                <a:gd name="connsiteX5" fmla="*/ 28648 w 7944929"/>
                <a:gd name="connsiteY5" fmla="*/ 49913 h 1334968"/>
                <a:gd name="connsiteX6" fmla="*/ 39280 w 7944929"/>
                <a:gd name="connsiteY6" fmla="*/ 1306320 h 1334968"/>
                <a:gd name="connsiteX7" fmla="*/ 7905648 w 7944929"/>
                <a:gd name="connsiteY7" fmla="*/ 1306320 h 1334968"/>
                <a:gd name="connsiteX8" fmla="*/ 7911949 w 7944929"/>
                <a:gd name="connsiteY8" fmla="*/ 47746 h 1334968"/>
                <a:gd name="connsiteX9" fmla="*/ 28648 w 7944929"/>
                <a:gd name="connsiteY9" fmla="*/ 49913 h 1334968"/>
                <a:gd name="connsiteX0" fmla="*/ 0 w 7944929"/>
                <a:gd name="connsiteY0" fmla="*/ 0 h 1334968"/>
                <a:gd name="connsiteX1" fmla="*/ 7944929 w 7944929"/>
                <a:gd name="connsiteY1" fmla="*/ 0 h 1334968"/>
                <a:gd name="connsiteX2" fmla="*/ 7944929 w 7944929"/>
                <a:gd name="connsiteY2" fmla="*/ 1334968 h 1334968"/>
                <a:gd name="connsiteX3" fmla="*/ 0 w 7944929"/>
                <a:gd name="connsiteY3" fmla="*/ 1334968 h 1334968"/>
                <a:gd name="connsiteX4" fmla="*/ 0 w 7944929"/>
                <a:gd name="connsiteY4" fmla="*/ 0 h 1334968"/>
                <a:gd name="connsiteX5" fmla="*/ 28648 w 7944929"/>
                <a:gd name="connsiteY5" fmla="*/ 49913 h 1334968"/>
                <a:gd name="connsiteX6" fmla="*/ 47747 w 7944929"/>
                <a:gd name="connsiteY6" fmla="*/ 1297853 h 1334968"/>
                <a:gd name="connsiteX7" fmla="*/ 7905648 w 7944929"/>
                <a:gd name="connsiteY7" fmla="*/ 1306320 h 1334968"/>
                <a:gd name="connsiteX8" fmla="*/ 7911949 w 7944929"/>
                <a:gd name="connsiteY8" fmla="*/ 47746 h 1334968"/>
                <a:gd name="connsiteX9" fmla="*/ 28648 w 7944929"/>
                <a:gd name="connsiteY9" fmla="*/ 49913 h 1334968"/>
                <a:gd name="connsiteX0" fmla="*/ 0 w 7944929"/>
                <a:gd name="connsiteY0" fmla="*/ 0 h 1334968"/>
                <a:gd name="connsiteX1" fmla="*/ 7944929 w 7944929"/>
                <a:gd name="connsiteY1" fmla="*/ 0 h 1334968"/>
                <a:gd name="connsiteX2" fmla="*/ 7944929 w 7944929"/>
                <a:gd name="connsiteY2" fmla="*/ 1334968 h 1334968"/>
                <a:gd name="connsiteX3" fmla="*/ 0 w 7944929"/>
                <a:gd name="connsiteY3" fmla="*/ 1334968 h 1334968"/>
                <a:gd name="connsiteX4" fmla="*/ 0 w 7944929"/>
                <a:gd name="connsiteY4" fmla="*/ 0 h 1334968"/>
                <a:gd name="connsiteX5" fmla="*/ 28648 w 7944929"/>
                <a:gd name="connsiteY5" fmla="*/ 49913 h 1334968"/>
                <a:gd name="connsiteX6" fmla="*/ 47747 w 7944929"/>
                <a:gd name="connsiteY6" fmla="*/ 1297853 h 1334968"/>
                <a:gd name="connsiteX7" fmla="*/ 7905648 w 7944929"/>
                <a:gd name="connsiteY7" fmla="*/ 1297853 h 1334968"/>
                <a:gd name="connsiteX8" fmla="*/ 7911949 w 7944929"/>
                <a:gd name="connsiteY8" fmla="*/ 47746 h 1334968"/>
                <a:gd name="connsiteX9" fmla="*/ 28648 w 7944929"/>
                <a:gd name="connsiteY9" fmla="*/ 49913 h 133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44929" h="1334968">
                  <a:moveTo>
                    <a:pt x="0" y="0"/>
                  </a:moveTo>
                  <a:lnTo>
                    <a:pt x="7944929" y="0"/>
                  </a:lnTo>
                  <a:lnTo>
                    <a:pt x="7944929" y="1334968"/>
                  </a:lnTo>
                  <a:lnTo>
                    <a:pt x="0" y="1334968"/>
                  </a:lnTo>
                  <a:lnTo>
                    <a:pt x="0" y="0"/>
                  </a:lnTo>
                  <a:close/>
                  <a:moveTo>
                    <a:pt x="28648" y="49913"/>
                  </a:moveTo>
                  <a:lnTo>
                    <a:pt x="47747" y="1297853"/>
                  </a:lnTo>
                  <a:lnTo>
                    <a:pt x="7905648" y="1297853"/>
                  </a:lnTo>
                  <a:cubicBezTo>
                    <a:pt x="7909192" y="893227"/>
                    <a:pt x="7908405" y="452372"/>
                    <a:pt x="7911949" y="47746"/>
                  </a:cubicBezTo>
                  <a:lnTo>
                    <a:pt x="28648" y="4991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009542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A9BA8-A047-0F78-D1CC-F948C626881F}"/>
              </a:ext>
            </a:extLst>
          </p:cNvPr>
          <p:cNvSpPr>
            <a:spLocks noGrp="1"/>
          </p:cNvSpPr>
          <p:nvPr>
            <p:ph type="title"/>
          </p:nvPr>
        </p:nvSpPr>
        <p:spPr/>
        <p:txBody>
          <a:bodyPr>
            <a:normAutofit fontScale="90000"/>
          </a:bodyPr>
          <a:lstStyle/>
          <a:p>
            <a:r>
              <a:rPr lang="en-US"/>
              <a:t>Subawards and DMS Plan</a:t>
            </a:r>
          </a:p>
        </p:txBody>
      </p:sp>
      <p:sp>
        <p:nvSpPr>
          <p:cNvPr id="3" name="Text Placeholder 2">
            <a:extLst>
              <a:ext uri="{FF2B5EF4-FFF2-40B4-BE49-F238E27FC236}">
                <a16:creationId xmlns:a16="http://schemas.microsoft.com/office/drawing/2014/main" id="{7A518D6B-0D0D-9708-6BE9-104A7C434D14}"/>
              </a:ext>
            </a:extLst>
          </p:cNvPr>
          <p:cNvSpPr>
            <a:spLocks noGrp="1"/>
          </p:cNvSpPr>
          <p:nvPr>
            <p:ph type="body" idx="1"/>
          </p:nvPr>
        </p:nvSpPr>
        <p:spPr>
          <a:xfrm>
            <a:off x="311700" y="1152475"/>
            <a:ext cx="8520600" cy="3772239"/>
          </a:xfrm>
        </p:spPr>
        <p:txBody>
          <a:bodyPr spcFirstLastPara="1" wrap="square" lIns="91425" tIns="91425" rIns="91425" bIns="91425" anchor="t" anchorCtr="0">
            <a:noAutofit/>
          </a:bodyPr>
          <a:lstStyle/>
          <a:p>
            <a:r>
              <a:rPr lang="en-US" sz="2200"/>
              <a:t>One DMS Plan for all sites</a:t>
            </a:r>
          </a:p>
          <a:p>
            <a:pPr lvl="1">
              <a:buClr>
                <a:schemeClr val="tx1"/>
              </a:buClr>
            </a:pPr>
            <a:r>
              <a:rPr lang="en-US" sz="2000">
                <a:solidFill>
                  <a:schemeClr val="tx1"/>
                </a:solidFill>
              </a:rPr>
              <a:t>Describe in compliance section what each site is responsible for and how PI will oversee compliance of all sites</a:t>
            </a:r>
          </a:p>
          <a:p>
            <a:r>
              <a:rPr lang="en-US" sz="2200"/>
              <a:t>Subaward budget may contain DMS costs</a:t>
            </a:r>
          </a:p>
          <a:p>
            <a:r>
              <a:rPr lang="en-US" sz="2200"/>
              <a:t>If Subaward has costs, subaward budget contains single line item in Other</a:t>
            </a:r>
          </a:p>
          <a:p>
            <a:r>
              <a:rPr lang="en-US" sz="2200"/>
              <a:t>Subaward budget justification contains Data Management Costs request</a:t>
            </a:r>
          </a:p>
        </p:txBody>
      </p:sp>
    </p:spTree>
    <p:extLst>
      <p:ext uri="{BB962C8B-B14F-4D97-AF65-F5344CB8AC3E}">
        <p14:creationId xmlns:p14="http://schemas.microsoft.com/office/powerpoint/2010/main" val="34295987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FA3C9-77A6-005A-409D-49A8B11FE943}"/>
              </a:ext>
            </a:extLst>
          </p:cNvPr>
          <p:cNvSpPr>
            <a:spLocks noGrp="1"/>
          </p:cNvSpPr>
          <p:nvPr>
            <p:ph type="title"/>
          </p:nvPr>
        </p:nvSpPr>
        <p:spPr/>
        <p:txBody>
          <a:bodyPr>
            <a:normAutofit fontScale="90000"/>
          </a:bodyPr>
          <a:lstStyle/>
          <a:p>
            <a:r>
              <a:rPr lang="en-US" dirty="0"/>
              <a:t>Center for Open Science DMS Plan checklist: </a:t>
            </a:r>
          </a:p>
        </p:txBody>
      </p:sp>
      <p:sp>
        <p:nvSpPr>
          <p:cNvPr id="3" name="Text Placeholder 2">
            <a:extLst>
              <a:ext uri="{FF2B5EF4-FFF2-40B4-BE49-F238E27FC236}">
                <a16:creationId xmlns:a16="http://schemas.microsoft.com/office/drawing/2014/main" id="{F8D0154D-F149-037E-48CD-F546CD77301D}"/>
              </a:ext>
            </a:extLst>
          </p:cNvPr>
          <p:cNvSpPr>
            <a:spLocks noGrp="1"/>
          </p:cNvSpPr>
          <p:nvPr>
            <p:ph type="body" idx="1"/>
          </p:nvPr>
        </p:nvSpPr>
        <p:spPr>
          <a:xfrm>
            <a:off x="6657134" y="502165"/>
            <a:ext cx="2358278" cy="458420"/>
          </a:xfrm>
        </p:spPr>
        <p:txBody>
          <a:bodyPr>
            <a:noAutofit/>
          </a:bodyPr>
          <a:lstStyle/>
          <a:p>
            <a:pPr marL="139700" indent="0">
              <a:buNone/>
            </a:pPr>
            <a:r>
              <a:rPr lang="en-US" sz="1800" dirty="0"/>
              <a:t>https://</a:t>
            </a:r>
            <a:r>
              <a:rPr lang="en-US" sz="1800" dirty="0" err="1"/>
              <a:t>osf.io</a:t>
            </a:r>
            <a:r>
              <a:rPr lang="en-US" sz="1800" dirty="0"/>
              <a:t>/</a:t>
            </a:r>
            <a:r>
              <a:rPr lang="en-US" sz="1800" dirty="0" err="1"/>
              <a:t>awypt</a:t>
            </a:r>
            <a:endParaRPr lang="en-US" sz="1800" dirty="0"/>
          </a:p>
        </p:txBody>
      </p:sp>
      <p:pic>
        <p:nvPicPr>
          <p:cNvPr id="6" name="Picture 5" descr="Graphical user interface, text, application, email&#10;&#10;Description automatically generated">
            <a:extLst>
              <a:ext uri="{FF2B5EF4-FFF2-40B4-BE49-F238E27FC236}">
                <a16:creationId xmlns:a16="http://schemas.microsoft.com/office/drawing/2014/main" id="{EE75AA1F-F6C8-CF98-B04E-089196B530F8}"/>
              </a:ext>
            </a:extLst>
          </p:cNvPr>
          <p:cNvPicPr>
            <a:picLocks noChangeAspect="1"/>
          </p:cNvPicPr>
          <p:nvPr/>
        </p:nvPicPr>
        <p:blipFill>
          <a:blip r:embed="rId2"/>
          <a:stretch>
            <a:fillRect/>
          </a:stretch>
        </p:blipFill>
        <p:spPr>
          <a:xfrm>
            <a:off x="1343777" y="1074865"/>
            <a:ext cx="6456446" cy="3901244"/>
          </a:xfrm>
          <a:prstGeom prst="rect">
            <a:avLst/>
          </a:prstGeom>
        </p:spPr>
      </p:pic>
    </p:spTree>
    <p:extLst>
      <p:ext uri="{BB962C8B-B14F-4D97-AF65-F5344CB8AC3E}">
        <p14:creationId xmlns:p14="http://schemas.microsoft.com/office/powerpoint/2010/main" val="33407107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9C2F6-9238-0C04-FF17-D99D1A1BBFE4}"/>
              </a:ext>
            </a:extLst>
          </p:cNvPr>
          <p:cNvSpPr>
            <a:spLocks noGrp="1"/>
          </p:cNvSpPr>
          <p:nvPr>
            <p:ph type="title"/>
          </p:nvPr>
        </p:nvSpPr>
        <p:spPr/>
        <p:txBody>
          <a:bodyPr>
            <a:normAutofit fontScale="90000"/>
          </a:bodyPr>
          <a:lstStyle/>
          <a:p>
            <a:r>
              <a:rPr lang="en-US"/>
              <a:t>Other considerations and reminders</a:t>
            </a:r>
          </a:p>
        </p:txBody>
      </p:sp>
      <p:sp>
        <p:nvSpPr>
          <p:cNvPr id="3" name="Text Placeholder 2">
            <a:extLst>
              <a:ext uri="{FF2B5EF4-FFF2-40B4-BE49-F238E27FC236}">
                <a16:creationId xmlns:a16="http://schemas.microsoft.com/office/drawing/2014/main" id="{E826607E-7500-05DE-1A2E-4E70602F3374}"/>
              </a:ext>
            </a:extLst>
          </p:cNvPr>
          <p:cNvSpPr>
            <a:spLocks noGrp="1"/>
          </p:cNvSpPr>
          <p:nvPr>
            <p:ph type="body" idx="1"/>
          </p:nvPr>
        </p:nvSpPr>
        <p:spPr>
          <a:xfrm>
            <a:off x="311700" y="1152475"/>
            <a:ext cx="8520600" cy="3675193"/>
          </a:xfrm>
        </p:spPr>
        <p:txBody>
          <a:bodyPr spcFirstLastPara="1" wrap="square" lIns="91425" tIns="91425" rIns="91425" bIns="91425" anchor="t" anchorCtr="0">
            <a:noAutofit/>
          </a:bodyPr>
          <a:lstStyle/>
          <a:p>
            <a:r>
              <a:rPr lang="en-US" sz="2200"/>
              <a:t>Check for FOA and NIH Institute specific instructions</a:t>
            </a:r>
          </a:p>
          <a:p>
            <a:endParaRPr lang="en-US" sz="2200"/>
          </a:p>
          <a:p>
            <a:r>
              <a:rPr lang="en-US" sz="2200">
                <a:solidFill>
                  <a:schemeClr val="tx1"/>
                </a:solidFill>
              </a:rPr>
              <a:t>URLs and Hyperlinks are NOT allowed in the plan</a:t>
            </a:r>
            <a:br>
              <a:rPr lang="en-US" sz="2200"/>
            </a:br>
            <a:endParaRPr lang="en-US" sz="2200">
              <a:solidFill>
                <a:schemeClr val="tx1"/>
              </a:solidFill>
            </a:endParaRPr>
          </a:p>
          <a:p>
            <a:r>
              <a:rPr lang="en-US" sz="2200"/>
              <a:t>Plans may be more than 2 pages</a:t>
            </a:r>
          </a:p>
          <a:p>
            <a:pPr marL="114300" indent="0">
              <a:buNone/>
            </a:pPr>
            <a:endParaRPr lang="en-US" sz="2200"/>
          </a:p>
          <a:p>
            <a:r>
              <a:rPr lang="en-US" sz="2200"/>
              <a:t>Investigators will work with NIH during the JIT process to address any changes or additional information required</a:t>
            </a:r>
          </a:p>
          <a:p>
            <a:endParaRPr lang="en-US" dirty="0"/>
          </a:p>
          <a:p>
            <a:endParaRPr lang="en-US" dirty="0"/>
          </a:p>
          <a:p>
            <a:pPr lvl="1"/>
            <a:endParaRPr lang="en-US" dirty="0"/>
          </a:p>
        </p:txBody>
      </p:sp>
    </p:spTree>
    <p:extLst>
      <p:ext uri="{BB962C8B-B14F-4D97-AF65-F5344CB8AC3E}">
        <p14:creationId xmlns:p14="http://schemas.microsoft.com/office/powerpoint/2010/main" val="950533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6" name="TextBox 5">
            <a:extLst>
              <a:ext uri="{FF2B5EF4-FFF2-40B4-BE49-F238E27FC236}">
                <a16:creationId xmlns:a16="http://schemas.microsoft.com/office/drawing/2014/main" id="{F98E95B0-CE24-2289-F12E-3A67110D4ED2}"/>
              </a:ext>
            </a:extLst>
          </p:cNvPr>
          <p:cNvSpPr txBox="1"/>
          <p:nvPr/>
        </p:nvSpPr>
        <p:spPr>
          <a:xfrm>
            <a:off x="495185" y="1017725"/>
            <a:ext cx="3950152" cy="2043113"/>
          </a:xfrm>
          <a:prstGeom prst="flowChartAlternateProcess">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000" b="1" u="sng" dirty="0">
                <a:latin typeface="+mn-lt"/>
                <a:ea typeface="Open Sans" panose="020B0606030504020204" pitchFamily="34" charset="0"/>
                <a:cs typeface="Open Sans" panose="020B0606030504020204" pitchFamily="34" charset="0"/>
              </a:rPr>
              <a:t>Included:</a:t>
            </a:r>
            <a:endParaRPr lang="en-US" sz="2000" b="1" dirty="0">
              <a:latin typeface="+mn-lt"/>
              <a:ea typeface="Open Sans"/>
              <a:cs typeface="Open Sans"/>
            </a:endParaRPr>
          </a:p>
          <a:p>
            <a:pPr>
              <a:buClr>
                <a:schemeClr val="bg1"/>
              </a:buClr>
              <a:buFont typeface="Arial" panose="020B0604020202020204" pitchFamily="34" charset="0"/>
              <a:buChar char="•"/>
            </a:pPr>
            <a:r>
              <a:rPr lang="en-US" sz="1800" dirty="0">
                <a:latin typeface="+mn-lt"/>
                <a:ea typeface="Open Sans"/>
                <a:cs typeface="Open Sans"/>
              </a:rPr>
              <a:t>Research Projects (Rs)</a:t>
            </a:r>
          </a:p>
          <a:p>
            <a:pPr>
              <a:buClr>
                <a:schemeClr val="bg1"/>
              </a:buClr>
              <a:buFont typeface="Arial" panose="020B0604020202020204" pitchFamily="34" charset="0"/>
              <a:buChar char="•"/>
            </a:pPr>
            <a:r>
              <a:rPr lang="en-US" sz="1800" dirty="0">
                <a:latin typeface="+mn-lt"/>
                <a:ea typeface="Open Sans"/>
                <a:cs typeface="Open Sans"/>
              </a:rPr>
              <a:t>Certain Career Development Awards (Ks)</a:t>
            </a:r>
          </a:p>
          <a:p>
            <a:pPr>
              <a:buClr>
                <a:schemeClr val="bg1"/>
              </a:buClr>
              <a:buFont typeface="Arial" panose="020B0604020202020204" pitchFamily="34" charset="0"/>
              <a:buChar char="•"/>
            </a:pPr>
            <a:r>
              <a:rPr lang="en-US" sz="1800" dirty="0">
                <a:latin typeface="+mn-lt"/>
                <a:ea typeface="Open Sans"/>
                <a:cs typeface="Open Sans"/>
              </a:rPr>
              <a:t>Small Business SBIR/STTR</a:t>
            </a:r>
          </a:p>
          <a:p>
            <a:pPr>
              <a:buClr>
                <a:schemeClr val="bg1"/>
              </a:buClr>
              <a:buFont typeface="Arial" panose="020B0604020202020204" pitchFamily="34" charset="0"/>
              <a:buChar char="•"/>
            </a:pPr>
            <a:r>
              <a:rPr lang="en-US" sz="1800" dirty="0">
                <a:latin typeface="+mn-lt"/>
                <a:ea typeface="Open Sans"/>
                <a:cs typeface="Open Sans"/>
              </a:rPr>
              <a:t>Research Centers</a:t>
            </a:r>
          </a:p>
        </p:txBody>
      </p:sp>
      <p:sp>
        <p:nvSpPr>
          <p:cNvPr id="7" name="TextBox 6">
            <a:extLst>
              <a:ext uri="{FF2B5EF4-FFF2-40B4-BE49-F238E27FC236}">
                <a16:creationId xmlns:a16="http://schemas.microsoft.com/office/drawing/2014/main" id="{052B6AF8-0D52-3307-BDBD-D9EF5F533B8C}"/>
              </a:ext>
            </a:extLst>
          </p:cNvPr>
          <p:cNvSpPr txBox="1"/>
          <p:nvPr/>
        </p:nvSpPr>
        <p:spPr>
          <a:xfrm>
            <a:off x="4938494" y="1021249"/>
            <a:ext cx="3790836" cy="2656046"/>
          </a:xfrm>
          <a:prstGeom prst="flowChartAlternateProcess">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000" b="1" u="sng"/>
              <a:t>Not included:</a:t>
            </a:r>
            <a:endParaRPr lang="en-US" sz="2000" b="1"/>
          </a:p>
          <a:p>
            <a:pPr>
              <a:buClr>
                <a:schemeClr val="bg1"/>
              </a:buClr>
              <a:buFont typeface="Arial" panose="020B0604020202020204" pitchFamily="34" charset="0"/>
              <a:buChar char="•"/>
            </a:pPr>
            <a:r>
              <a:rPr lang="en-US" sz="1800">
                <a:solidFill>
                  <a:schemeClr val="bg1"/>
                </a:solidFill>
                <a:latin typeface="+mn-lt"/>
                <a:ea typeface="Open Sans" panose="020B0606030504020204" pitchFamily="34" charset="0"/>
                <a:cs typeface="Open Sans" panose="020B0606030504020204" pitchFamily="34" charset="0"/>
              </a:rPr>
              <a:t>Training grants (T’s)</a:t>
            </a:r>
          </a:p>
          <a:p>
            <a:pPr>
              <a:buClr>
                <a:schemeClr val="bg1"/>
              </a:buClr>
              <a:buFont typeface="Arial" panose="020B0604020202020204" pitchFamily="34" charset="0"/>
              <a:buChar char="•"/>
            </a:pPr>
            <a:r>
              <a:rPr lang="en-US" sz="1800">
                <a:solidFill>
                  <a:schemeClr val="bg1"/>
                </a:solidFill>
                <a:latin typeface="+mn-lt"/>
                <a:ea typeface="Open Sans" panose="020B0606030504020204" pitchFamily="34" charset="0"/>
                <a:cs typeface="Open Sans" panose="020B0606030504020204" pitchFamily="34" charset="0"/>
              </a:rPr>
              <a:t>Fellowships (F’s)</a:t>
            </a:r>
          </a:p>
          <a:p>
            <a:pPr>
              <a:buClr>
                <a:schemeClr val="bg1"/>
              </a:buClr>
              <a:buFont typeface="Arial" panose="020B0604020202020204" pitchFamily="34" charset="0"/>
              <a:buChar char="•"/>
            </a:pPr>
            <a:r>
              <a:rPr lang="en-US" sz="1800">
                <a:solidFill>
                  <a:schemeClr val="bg1"/>
                </a:solidFill>
                <a:latin typeface="+mn-lt"/>
                <a:ea typeface="Open Sans" panose="020B0606030504020204" pitchFamily="34" charset="0"/>
                <a:cs typeface="Open Sans" panose="020B0606030504020204" pitchFamily="34" charset="0"/>
              </a:rPr>
              <a:t>Construction (C06)</a:t>
            </a:r>
          </a:p>
          <a:p>
            <a:pPr>
              <a:buClr>
                <a:schemeClr val="bg1"/>
              </a:buClr>
              <a:buFont typeface="Arial" panose="020B0604020202020204" pitchFamily="34" charset="0"/>
              <a:buChar char="•"/>
            </a:pPr>
            <a:r>
              <a:rPr lang="en-US" sz="1800">
                <a:solidFill>
                  <a:schemeClr val="bg1"/>
                </a:solidFill>
                <a:latin typeface="+mn-lt"/>
                <a:ea typeface="Open Sans" panose="020B0606030504020204" pitchFamily="34" charset="0"/>
                <a:cs typeface="Open Sans" panose="020B0606030504020204" pitchFamily="34" charset="0"/>
              </a:rPr>
              <a:t>Conference (R13)</a:t>
            </a:r>
          </a:p>
          <a:p>
            <a:pPr algn="l">
              <a:buClr>
                <a:schemeClr val="bg1"/>
              </a:buClr>
              <a:buFont typeface="Arial" panose="020B0604020202020204" pitchFamily="34" charset="0"/>
              <a:buChar char="•"/>
            </a:pPr>
            <a:r>
              <a:rPr lang="en-US" sz="1800" b="0" i="0" u="none" strike="noStrike">
                <a:solidFill>
                  <a:schemeClr val="bg1"/>
                </a:solidFill>
                <a:effectLst/>
                <a:latin typeface="+mn-lt"/>
              </a:rPr>
              <a:t>Resource (</a:t>
            </a:r>
            <a:r>
              <a:rPr lang="en-US" sz="1800" b="0" i="0" u="none" strike="noStrike" err="1">
                <a:solidFill>
                  <a:schemeClr val="bg1"/>
                </a:solidFill>
                <a:effectLst/>
                <a:latin typeface="+mn-lt"/>
              </a:rPr>
              <a:t>Gs</a:t>
            </a:r>
            <a:r>
              <a:rPr lang="en-US" sz="1800" b="0" i="0" u="none" strike="noStrike">
                <a:solidFill>
                  <a:schemeClr val="bg1"/>
                </a:solidFill>
                <a:effectLst/>
                <a:latin typeface="+mn-lt"/>
              </a:rPr>
              <a:t>)</a:t>
            </a:r>
          </a:p>
          <a:p>
            <a:pPr algn="l">
              <a:buClr>
                <a:schemeClr val="bg1"/>
              </a:buClr>
              <a:buFont typeface="Arial" panose="020B0604020202020204" pitchFamily="34" charset="0"/>
              <a:buChar char="•"/>
            </a:pPr>
            <a:r>
              <a:rPr lang="en-US" sz="1800" b="0" i="0" u="none" strike="noStrike">
                <a:solidFill>
                  <a:schemeClr val="bg1"/>
                </a:solidFill>
                <a:effectLst/>
                <a:latin typeface="+mn-lt"/>
              </a:rPr>
              <a:t>Research-Related Infrastructure Programs (e.g., S06)</a:t>
            </a:r>
          </a:p>
        </p:txBody>
      </p:sp>
      <p:sp>
        <p:nvSpPr>
          <p:cNvPr id="10" name="TextBox 9">
            <a:extLst>
              <a:ext uri="{FF2B5EF4-FFF2-40B4-BE49-F238E27FC236}">
                <a16:creationId xmlns:a16="http://schemas.microsoft.com/office/drawing/2014/main" id="{74A3C342-5625-691B-A395-49D17E92682F}"/>
              </a:ext>
            </a:extLst>
          </p:cNvPr>
          <p:cNvSpPr txBox="1"/>
          <p:nvPr/>
        </p:nvSpPr>
        <p:spPr>
          <a:xfrm>
            <a:off x="495185" y="3147781"/>
            <a:ext cx="3950152" cy="1736646"/>
          </a:xfrm>
          <a:prstGeom prst="flowChartAlternateProcess">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000" b="1" u="sng">
                <a:latin typeface="+mn-lt"/>
                <a:ea typeface="Open Sans" panose="020B0606030504020204" pitchFamily="34" charset="0"/>
                <a:cs typeface="Open Sans" panose="020B0606030504020204" pitchFamily="34" charset="0"/>
              </a:rPr>
              <a:t>Policy applies to:</a:t>
            </a:r>
          </a:p>
          <a:p>
            <a:pPr>
              <a:buClr>
                <a:schemeClr val="bg1"/>
              </a:buClr>
              <a:buFont typeface="Arial" panose="020B0604020202020204" pitchFamily="34" charset="0"/>
              <a:buChar char="•"/>
            </a:pPr>
            <a:r>
              <a:rPr lang="en-US" sz="1800">
                <a:latin typeface="+mn-lt"/>
                <a:ea typeface="Open Sans"/>
                <a:cs typeface="Open Sans"/>
              </a:rPr>
              <a:t>Competing grant applications </a:t>
            </a:r>
          </a:p>
          <a:p>
            <a:pPr>
              <a:buClr>
                <a:schemeClr val="bg1"/>
              </a:buClr>
              <a:buFont typeface="Arial" panose="020B0604020202020204" pitchFamily="34" charset="0"/>
              <a:buChar char="•"/>
            </a:pPr>
            <a:r>
              <a:rPr lang="en-US" sz="1800">
                <a:latin typeface="+mn-lt"/>
                <a:ea typeface="Open Sans"/>
                <a:cs typeface="Open Sans"/>
              </a:rPr>
              <a:t>Proposals for contracts</a:t>
            </a:r>
          </a:p>
          <a:p>
            <a:pPr>
              <a:buClr>
                <a:schemeClr val="bg1"/>
              </a:buClr>
              <a:buFont typeface="Arial" panose="020B0604020202020204" pitchFamily="34" charset="0"/>
              <a:buChar char="•"/>
            </a:pPr>
            <a:r>
              <a:rPr lang="en-US" sz="1800">
                <a:latin typeface="+mn-lt"/>
                <a:ea typeface="Open Sans"/>
                <a:cs typeface="Open Sans"/>
              </a:rPr>
              <a:t>NIH Intramural Research Projects </a:t>
            </a:r>
          </a:p>
          <a:p>
            <a:pPr>
              <a:buClr>
                <a:schemeClr val="bg1"/>
              </a:buClr>
              <a:buFont typeface="Arial" panose="020B0604020202020204" pitchFamily="34" charset="0"/>
              <a:buChar char="•"/>
            </a:pPr>
            <a:r>
              <a:rPr lang="en-US" sz="1800">
                <a:latin typeface="+mn-lt"/>
                <a:ea typeface="Open Sans"/>
                <a:cs typeface="Open Sans"/>
              </a:rPr>
              <a:t>Other funding agreements </a:t>
            </a:r>
          </a:p>
        </p:txBody>
      </p:sp>
      <p:sp>
        <p:nvSpPr>
          <p:cNvPr id="11" name="TextBox 10">
            <a:extLst>
              <a:ext uri="{FF2B5EF4-FFF2-40B4-BE49-F238E27FC236}">
                <a16:creationId xmlns:a16="http://schemas.microsoft.com/office/drawing/2014/main" id="{67BC13CD-11FF-747C-94AE-31B93C2145BB}"/>
              </a:ext>
            </a:extLst>
          </p:cNvPr>
          <p:cNvSpPr txBox="1"/>
          <p:nvPr/>
        </p:nvSpPr>
        <p:spPr>
          <a:xfrm>
            <a:off x="4938494" y="3812749"/>
            <a:ext cx="3799950" cy="1066391"/>
          </a:xfrm>
          <a:prstGeom prst="flowChartAlternateProcess">
            <a:avLst/>
          </a:prstGeom>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spAutoFit/>
          </a:bodyPr>
          <a:lstStyle/>
          <a:p>
            <a:r>
              <a:rPr lang="en-US" sz="2000" b="1" u="sng">
                <a:latin typeface="+mn-lt"/>
                <a:ea typeface="Open Sans"/>
                <a:cs typeface="Open Sans"/>
              </a:rPr>
              <a:t>Policy does not apply to:</a:t>
            </a:r>
          </a:p>
          <a:p>
            <a:pPr>
              <a:buClr>
                <a:schemeClr val="bg1"/>
              </a:buClr>
              <a:buFont typeface="Arial" panose="020B0604020202020204" pitchFamily="34" charset="0"/>
              <a:buChar char="•"/>
            </a:pPr>
            <a:r>
              <a:rPr lang="en-US" sz="1800">
                <a:latin typeface="+mn-lt"/>
                <a:ea typeface="Open Sans"/>
                <a:cs typeface="Open Sans"/>
              </a:rPr>
              <a:t>Non-Competing renewals</a:t>
            </a:r>
          </a:p>
          <a:p>
            <a:pPr>
              <a:buClr>
                <a:schemeClr val="bg1"/>
              </a:buClr>
              <a:buFont typeface="Arial" panose="020B0604020202020204" pitchFamily="34" charset="0"/>
              <a:buChar char="•"/>
            </a:pPr>
            <a:r>
              <a:rPr lang="en-US" sz="1800">
                <a:ea typeface="Open Sans"/>
                <a:cs typeface="Open Sans"/>
              </a:rPr>
              <a:t>Administrative Supplements</a:t>
            </a:r>
          </a:p>
        </p:txBody>
      </p:sp>
      <p:sp>
        <p:nvSpPr>
          <p:cNvPr id="3" name="Title 2">
            <a:extLst>
              <a:ext uri="{FF2B5EF4-FFF2-40B4-BE49-F238E27FC236}">
                <a16:creationId xmlns:a16="http://schemas.microsoft.com/office/drawing/2014/main" id="{5A38875F-2058-C306-6986-6B0326FDE2F0}"/>
              </a:ext>
            </a:extLst>
          </p:cNvPr>
          <p:cNvSpPr>
            <a:spLocks noGrp="1"/>
          </p:cNvSpPr>
          <p:nvPr>
            <p:ph type="title"/>
          </p:nvPr>
        </p:nvSpPr>
        <p:spPr>
          <a:xfrm>
            <a:off x="311700" y="284039"/>
            <a:ext cx="8520600" cy="572700"/>
          </a:xfrm>
        </p:spPr>
        <p:txBody>
          <a:bodyPr>
            <a:normAutofit fontScale="90000"/>
          </a:bodyPr>
          <a:lstStyle/>
          <a:p>
            <a:r>
              <a:rPr lang="en-US" dirty="0"/>
              <a:t>Application of Policy</a:t>
            </a:r>
          </a:p>
        </p:txBody>
      </p:sp>
    </p:spTree>
    <p:extLst>
      <p:ext uri="{BB962C8B-B14F-4D97-AF65-F5344CB8AC3E}">
        <p14:creationId xmlns:p14="http://schemas.microsoft.com/office/powerpoint/2010/main" val="37276139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ed sign with white text&#10;&#10;Description automatically generated with medium confidence">
            <a:extLst>
              <a:ext uri="{FF2B5EF4-FFF2-40B4-BE49-F238E27FC236}">
                <a16:creationId xmlns:a16="http://schemas.microsoft.com/office/drawing/2014/main" id="{83DFF52F-B781-75F7-57D0-E512E985E016}"/>
              </a:ext>
            </a:extLst>
          </p:cNvPr>
          <p:cNvPicPr>
            <a:picLocks noChangeAspect="1"/>
          </p:cNvPicPr>
          <p:nvPr/>
        </p:nvPicPr>
        <p:blipFill>
          <a:blip r:embed="rId2"/>
          <a:stretch>
            <a:fillRect/>
          </a:stretch>
        </p:blipFill>
        <p:spPr>
          <a:xfrm>
            <a:off x="2851727" y="0"/>
            <a:ext cx="3440545" cy="5143500"/>
          </a:xfrm>
          <a:prstGeom prst="rect">
            <a:avLst/>
          </a:prstGeom>
        </p:spPr>
      </p:pic>
    </p:spTree>
    <p:extLst>
      <p:ext uri="{BB962C8B-B14F-4D97-AF65-F5344CB8AC3E}">
        <p14:creationId xmlns:p14="http://schemas.microsoft.com/office/powerpoint/2010/main" val="28867558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D32E1-F807-EA03-2A20-153AA0E9EF0A}"/>
              </a:ext>
            </a:extLst>
          </p:cNvPr>
          <p:cNvSpPr>
            <a:spLocks noGrp="1"/>
          </p:cNvSpPr>
          <p:nvPr>
            <p:ph type="title"/>
          </p:nvPr>
        </p:nvSpPr>
        <p:spPr>
          <a:xfrm>
            <a:off x="3297969" y="2285400"/>
            <a:ext cx="3010234" cy="572700"/>
          </a:xfrm>
        </p:spPr>
        <p:txBody>
          <a:bodyPr>
            <a:noAutofit/>
          </a:bodyPr>
          <a:lstStyle/>
          <a:p>
            <a:r>
              <a:rPr lang="en-US" sz="4000"/>
              <a:t>Questions?</a:t>
            </a:r>
          </a:p>
        </p:txBody>
      </p:sp>
    </p:spTree>
    <p:extLst>
      <p:ext uri="{BB962C8B-B14F-4D97-AF65-F5344CB8AC3E}">
        <p14:creationId xmlns:p14="http://schemas.microsoft.com/office/powerpoint/2010/main" val="6101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41DF7-63F9-BC70-7A60-EBE4E9FED54E}"/>
              </a:ext>
            </a:extLst>
          </p:cNvPr>
          <p:cNvSpPr>
            <a:spLocks noGrp="1"/>
          </p:cNvSpPr>
          <p:nvPr>
            <p:ph type="title"/>
          </p:nvPr>
        </p:nvSpPr>
        <p:spPr>
          <a:xfrm>
            <a:off x="311700" y="403461"/>
            <a:ext cx="8520600" cy="572700"/>
          </a:xfrm>
        </p:spPr>
        <p:txBody>
          <a:bodyPr>
            <a:normAutofit fontScale="90000"/>
          </a:bodyPr>
          <a:lstStyle/>
          <a:p>
            <a:r>
              <a:rPr lang="en-US"/>
              <a:t>Data Management Plan vs. Resource Sharing Plan</a:t>
            </a:r>
          </a:p>
        </p:txBody>
      </p:sp>
      <p:graphicFrame>
        <p:nvGraphicFramePr>
          <p:cNvPr id="7" name="Diagram 7">
            <a:extLst>
              <a:ext uri="{FF2B5EF4-FFF2-40B4-BE49-F238E27FC236}">
                <a16:creationId xmlns:a16="http://schemas.microsoft.com/office/drawing/2014/main" id="{248201E7-61FC-032B-04A9-236D57307E9B}"/>
              </a:ext>
            </a:extLst>
          </p:cNvPr>
          <p:cNvGraphicFramePr/>
          <p:nvPr>
            <p:extLst>
              <p:ext uri="{D42A27DB-BD31-4B8C-83A1-F6EECF244321}">
                <p14:modId xmlns:p14="http://schemas.microsoft.com/office/powerpoint/2010/main" val="1364296545"/>
              </p:ext>
            </p:extLst>
          </p:nvPr>
        </p:nvGraphicFramePr>
        <p:xfrm>
          <a:off x="313687" y="1170939"/>
          <a:ext cx="8558866" cy="34037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3994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DA83B-1FAB-0986-B60F-D91CF961D16E}"/>
              </a:ext>
            </a:extLst>
          </p:cNvPr>
          <p:cNvSpPr>
            <a:spLocks noGrp="1"/>
          </p:cNvSpPr>
          <p:nvPr>
            <p:ph type="title"/>
          </p:nvPr>
        </p:nvSpPr>
        <p:spPr>
          <a:xfrm>
            <a:off x="311700" y="294063"/>
            <a:ext cx="8520600" cy="572700"/>
          </a:xfrm>
        </p:spPr>
        <p:txBody>
          <a:bodyPr>
            <a:normAutofit fontScale="90000"/>
          </a:bodyPr>
          <a:lstStyle/>
          <a:p>
            <a:r>
              <a:rPr lang="en-US"/>
              <a:t>What data needs to be shared?</a:t>
            </a:r>
          </a:p>
        </p:txBody>
      </p:sp>
      <p:sp>
        <p:nvSpPr>
          <p:cNvPr id="3" name="Text Placeholder 2">
            <a:extLst>
              <a:ext uri="{FF2B5EF4-FFF2-40B4-BE49-F238E27FC236}">
                <a16:creationId xmlns:a16="http://schemas.microsoft.com/office/drawing/2014/main" id="{7EE183B8-27E3-BD81-7801-605DA7309032}"/>
              </a:ext>
            </a:extLst>
          </p:cNvPr>
          <p:cNvSpPr>
            <a:spLocks noGrp="1"/>
          </p:cNvSpPr>
          <p:nvPr>
            <p:ph type="body" idx="1"/>
          </p:nvPr>
        </p:nvSpPr>
        <p:spPr>
          <a:xfrm>
            <a:off x="311700" y="1044645"/>
            <a:ext cx="8520600" cy="3855460"/>
          </a:xfrm>
        </p:spPr>
        <p:txBody>
          <a:bodyPr>
            <a:normAutofit fontScale="92500" lnSpcReduction="10000"/>
          </a:bodyPr>
          <a:lstStyle/>
          <a:p>
            <a:r>
              <a:rPr lang="en-US" sz="2400">
                <a:latin typeface="+mn-lt"/>
                <a:ea typeface="Open Sans" panose="020B0606030504020204" pitchFamily="34" charset="0"/>
                <a:cs typeface="Open Sans" panose="020B0606030504020204" pitchFamily="34" charset="0"/>
              </a:rPr>
              <a:t>Data that is of sufficient quality to validate and replicate research findings</a:t>
            </a:r>
          </a:p>
          <a:p>
            <a:r>
              <a:rPr lang="en-US" sz="2400">
                <a:latin typeface="+mn-lt"/>
                <a:ea typeface="Open Sans" panose="020B0606030504020204" pitchFamily="34" charset="0"/>
                <a:cs typeface="Open Sans" panose="020B0606030504020204" pitchFamily="34" charset="0"/>
              </a:rPr>
              <a:t>May include qualitative data or data produced using fundamental basic science techniques</a:t>
            </a:r>
          </a:p>
          <a:p>
            <a:r>
              <a:rPr kumimoji="0" lang="en-US" sz="2400" b="0" i="0" u="none" strike="noStrike" kern="1200" cap="none" spc="0" normalizeH="0" baseline="0" noProof="0">
                <a:ln>
                  <a:noFill/>
                </a:ln>
                <a:solidFill>
                  <a:srgbClr val="000000"/>
                </a:solidFill>
                <a:effectLst/>
                <a:uLnTx/>
                <a:uFillTx/>
                <a:latin typeface="+mn-lt"/>
                <a:ea typeface="Open Sans" panose="020B0606030504020204" pitchFamily="34" charset="0"/>
                <a:cs typeface="Open Sans" panose="020B0606030504020204" pitchFamily="34" charset="0"/>
              </a:rPr>
              <a:t>Findings can include unpublished and/or negative/null results</a:t>
            </a:r>
          </a:p>
          <a:p>
            <a:r>
              <a:rPr lang="en-US" sz="2400">
                <a:effectLst/>
                <a:latin typeface="+mn-lt"/>
              </a:rPr>
              <a:t>End of award: </a:t>
            </a:r>
          </a:p>
          <a:p>
            <a:pPr lvl="1">
              <a:buClr>
                <a:schemeClr val="tx1"/>
              </a:buClr>
            </a:pPr>
            <a:r>
              <a:rPr lang="en-US" sz="2400">
                <a:solidFill>
                  <a:schemeClr val="tx1"/>
                </a:solidFill>
                <a:effectLst/>
                <a:latin typeface="+mn-lt"/>
              </a:rPr>
              <a:t>data underlying unpublished key findings, developments, and conclusions</a:t>
            </a:r>
          </a:p>
          <a:p>
            <a:pPr lvl="1">
              <a:buClr>
                <a:schemeClr val="tx1"/>
              </a:buClr>
            </a:pPr>
            <a:r>
              <a:rPr lang="en-US" sz="2400">
                <a:solidFill>
                  <a:schemeClr val="tx1"/>
                </a:solidFill>
                <a:effectLst/>
                <a:latin typeface="+mn-lt"/>
              </a:rPr>
              <a:t>findings documented within preprints, conference proceedings, or book chapters</a:t>
            </a:r>
          </a:p>
          <a:p>
            <a:endParaRPr lang="en-US">
              <a:effectLst/>
            </a:endParaRPr>
          </a:p>
          <a:p>
            <a:endParaRPr kumimoji="0" lang="en-US" b="0" i="0" u="none" strike="noStrike" kern="1200" cap="none" spc="0" normalizeH="0" baseline="0" noProof="0">
              <a:ln>
                <a:noFill/>
              </a:ln>
              <a:solidFill>
                <a:srgbClr val="000000"/>
              </a:solidFill>
              <a:effectLst/>
              <a:uLnTx/>
              <a:uFillTx/>
              <a:latin typeface="+mn-lt"/>
              <a:ea typeface="Open Sans" panose="020B0606030504020204" pitchFamily="34" charset="0"/>
              <a:cs typeface="Open Sans" panose="020B0606030504020204" pitchFamily="34" charset="0"/>
            </a:endParaRPr>
          </a:p>
          <a:p>
            <a:endParaRPr lang="en-US" sz="1800" i="1">
              <a:latin typeface="+mn-lt"/>
              <a:ea typeface="Open Sans" panose="020B0606030504020204" pitchFamily="34" charset="0"/>
              <a:cs typeface="Open Sans" panose="020B0606030504020204" pitchFamily="34" charset="0"/>
            </a:endParaRPr>
          </a:p>
          <a:p>
            <a:endParaRPr lang="en-US"/>
          </a:p>
        </p:txBody>
      </p:sp>
    </p:spTree>
    <p:extLst>
      <p:ext uri="{BB962C8B-B14F-4D97-AF65-F5344CB8AC3E}">
        <p14:creationId xmlns:p14="http://schemas.microsoft.com/office/powerpoint/2010/main" val="3212550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75791F-2B28-C431-13D5-11CC4D9D16B8}"/>
              </a:ext>
            </a:extLst>
          </p:cNvPr>
          <p:cNvSpPr>
            <a:spLocks noGrp="1"/>
          </p:cNvSpPr>
          <p:nvPr>
            <p:ph type="title"/>
          </p:nvPr>
        </p:nvSpPr>
        <p:spPr/>
        <p:txBody>
          <a:bodyPr>
            <a:normAutofit fontScale="90000"/>
          </a:bodyPr>
          <a:lstStyle/>
          <a:p>
            <a:r>
              <a:rPr lang="en-US"/>
              <a:t>Data that does not need to be shared</a:t>
            </a:r>
          </a:p>
        </p:txBody>
      </p:sp>
      <p:sp>
        <p:nvSpPr>
          <p:cNvPr id="4" name="Text Placeholder 3">
            <a:extLst>
              <a:ext uri="{FF2B5EF4-FFF2-40B4-BE49-F238E27FC236}">
                <a16:creationId xmlns:a16="http://schemas.microsoft.com/office/drawing/2014/main" id="{ED72F159-F2C2-ED6D-A100-0FAED806AFCC}"/>
              </a:ext>
            </a:extLst>
          </p:cNvPr>
          <p:cNvSpPr>
            <a:spLocks noGrp="1"/>
          </p:cNvSpPr>
          <p:nvPr>
            <p:ph type="body" idx="1"/>
          </p:nvPr>
        </p:nvSpPr>
        <p:spPr>
          <a:xfrm>
            <a:off x="1070236" y="1152475"/>
            <a:ext cx="7762064" cy="3416400"/>
          </a:xfrm>
        </p:spPr>
        <p:txBody>
          <a:bodyPr/>
          <a:lstStyle/>
          <a:p>
            <a:pPr marL="114300" indent="0">
              <a:buNone/>
            </a:pPr>
            <a:r>
              <a:rPr kumimoji="0" lang="en-US" sz="2000" b="0" i="0" u="none" strike="noStrike" kern="1200" cap="none" spc="0" normalizeH="0" baseline="0" noProof="0">
                <a:ln>
                  <a:noFill/>
                </a:ln>
                <a:solidFill>
                  <a:srgbClr val="000000"/>
                </a:solidFill>
                <a:effectLst/>
                <a:uLnTx/>
                <a:uFillTx/>
                <a:latin typeface="+mn-lt"/>
                <a:ea typeface="Open Sans"/>
                <a:cs typeface="Open Sans"/>
              </a:rPr>
              <a:t>All data should be managed; not all must be shared</a:t>
            </a:r>
            <a:br>
              <a:rPr lang="en-US" sz="2000" b="0" i="0" u="none" strike="noStrike" kern="1200" cap="none" spc="0" normalizeH="0" baseline="0" noProof="0">
                <a:ln>
                  <a:noFill/>
                </a:ln>
                <a:effectLst/>
                <a:uLnTx/>
                <a:uFillTx/>
                <a:latin typeface="+mn-lt"/>
                <a:ea typeface="Open Sans" panose="020B0606030504020204" pitchFamily="34" charset="0"/>
                <a:cs typeface="Open Sans" panose="020B0606030504020204" pitchFamily="34" charset="0"/>
              </a:rPr>
            </a:br>
            <a:endParaRPr kumimoji="0" lang="en-US" sz="2000" b="0" i="0" u="none" strike="noStrike" kern="1200" cap="none" spc="0" normalizeH="0" baseline="0" noProof="0">
              <a:ln>
                <a:noFill/>
              </a:ln>
              <a:solidFill>
                <a:srgbClr val="000000"/>
              </a:solidFill>
              <a:effectLst/>
              <a:uLnTx/>
              <a:uFillTx/>
              <a:latin typeface="+mn-lt"/>
              <a:ea typeface="Open Sans" panose="020B0606030504020204" pitchFamily="34" charset="0"/>
              <a:cs typeface="Open Sans" panose="020B0606030504020204" pitchFamily="34" charset="0"/>
            </a:endParaRPr>
          </a:p>
          <a:p>
            <a:r>
              <a:rPr kumimoji="0" lang="en-US" sz="2000" b="0" i="0" u="none" strike="noStrike" kern="1200" cap="none" spc="0" normalizeH="0" baseline="0" noProof="0">
                <a:ln>
                  <a:noFill/>
                </a:ln>
                <a:solidFill>
                  <a:srgbClr val="000000"/>
                </a:solidFill>
                <a:effectLst/>
                <a:uLnTx/>
                <a:uFillTx/>
                <a:latin typeface="+mn-lt"/>
                <a:ea typeface="Open Sans"/>
                <a:cs typeface="Open Sans"/>
              </a:rPr>
              <a:t>Lab notebooks</a:t>
            </a:r>
            <a:endParaRPr lang="en-US" sz="2000" b="0" i="0" u="none" strike="noStrike" kern="1200" cap="none" spc="0" normalizeH="0" baseline="0" noProof="0">
              <a:ln>
                <a:noFill/>
              </a:ln>
              <a:solidFill>
                <a:srgbClr val="000000"/>
              </a:solidFill>
              <a:effectLst/>
              <a:uLnTx/>
              <a:uFillTx/>
              <a:latin typeface="+mn-lt"/>
              <a:ea typeface="Open Sans"/>
              <a:cs typeface="Open Sans"/>
            </a:endParaRPr>
          </a:p>
          <a:p>
            <a:r>
              <a:rPr lang="en-US" sz="2000" kern="1200">
                <a:solidFill>
                  <a:srgbClr val="000000"/>
                </a:solidFill>
                <a:latin typeface="+mn-lt"/>
                <a:ea typeface="Open Sans"/>
                <a:cs typeface="Open Sans"/>
              </a:rPr>
              <a:t>Preliminary</a:t>
            </a:r>
            <a:r>
              <a:rPr kumimoji="0" lang="en-US" sz="2000" b="0" i="0" u="none" strike="noStrike" kern="1200" cap="none" spc="0" normalizeH="0" baseline="0" noProof="0">
                <a:ln>
                  <a:noFill/>
                </a:ln>
                <a:solidFill>
                  <a:srgbClr val="000000"/>
                </a:solidFill>
                <a:effectLst/>
                <a:uLnTx/>
                <a:uFillTx/>
                <a:latin typeface="+mn-lt"/>
                <a:ea typeface="Open Sans"/>
                <a:cs typeface="Open Sans"/>
              </a:rPr>
              <a:t> analyses</a:t>
            </a:r>
            <a:endParaRPr lang="en-US" sz="2000" b="0" i="0" u="none" strike="noStrike" kern="1200" cap="none" spc="0" normalizeH="0" baseline="0" noProof="0">
              <a:ln>
                <a:noFill/>
              </a:ln>
              <a:solidFill>
                <a:srgbClr val="000000"/>
              </a:solidFill>
              <a:effectLst/>
              <a:uLnTx/>
              <a:uFillTx/>
              <a:latin typeface="+mn-lt"/>
              <a:ea typeface="Open Sans"/>
              <a:cs typeface="Open Sans"/>
            </a:endParaRPr>
          </a:p>
          <a:p>
            <a:r>
              <a:rPr lang="en-US" sz="2000" kern="1200">
                <a:solidFill>
                  <a:srgbClr val="000000"/>
                </a:solidFill>
                <a:latin typeface="+mn-lt"/>
                <a:ea typeface="Open Sans"/>
                <a:cs typeface="Open Sans"/>
              </a:rPr>
              <a:t>Case</a:t>
            </a:r>
            <a:r>
              <a:rPr kumimoji="0" lang="en-US" sz="2000" b="0" i="0" u="none" strike="noStrike" kern="1200" cap="none" spc="0" normalizeH="0" baseline="0" noProof="0">
                <a:ln>
                  <a:noFill/>
                </a:ln>
                <a:solidFill>
                  <a:srgbClr val="000000"/>
                </a:solidFill>
                <a:effectLst/>
                <a:uLnTx/>
                <a:uFillTx/>
                <a:latin typeface="+mn-lt"/>
                <a:ea typeface="Open Sans"/>
                <a:cs typeface="Open Sans"/>
              </a:rPr>
              <a:t> report forms</a:t>
            </a:r>
            <a:endParaRPr lang="en-US" sz="2000" b="0" i="0" u="none" strike="noStrike" kern="1200" cap="none" spc="0" normalizeH="0" baseline="0" noProof="0">
              <a:ln>
                <a:noFill/>
              </a:ln>
              <a:solidFill>
                <a:srgbClr val="000000"/>
              </a:solidFill>
              <a:effectLst/>
              <a:uLnTx/>
              <a:uFillTx/>
              <a:latin typeface="+mn-lt"/>
              <a:ea typeface="Open Sans"/>
              <a:cs typeface="Open Sans"/>
            </a:endParaRPr>
          </a:p>
          <a:p>
            <a:r>
              <a:rPr lang="en-US" sz="2000" kern="1200">
                <a:solidFill>
                  <a:srgbClr val="000000"/>
                </a:solidFill>
                <a:latin typeface="+mn-lt"/>
                <a:ea typeface="Open Sans"/>
                <a:cs typeface="Open Sans"/>
              </a:rPr>
              <a:t>Data</a:t>
            </a:r>
            <a:r>
              <a:rPr kumimoji="0" lang="en-US" sz="2000" b="0" i="0" u="none" strike="noStrike" kern="1200" cap="none" spc="0" normalizeH="0" baseline="0" noProof="0">
                <a:ln>
                  <a:noFill/>
                </a:ln>
                <a:solidFill>
                  <a:srgbClr val="000000"/>
                </a:solidFill>
                <a:effectLst/>
                <a:uLnTx/>
                <a:uFillTx/>
                <a:latin typeface="+mn-lt"/>
                <a:ea typeface="Open Sans"/>
                <a:cs typeface="Open Sans"/>
              </a:rPr>
              <a:t> from optimizing a protocol that does not support a research finding</a:t>
            </a:r>
            <a:endParaRPr lang="en-US" sz="2000" b="0" i="0" u="none" strike="noStrike" kern="1200" cap="none" spc="0" normalizeH="0" baseline="0" noProof="0">
              <a:ln>
                <a:noFill/>
              </a:ln>
              <a:solidFill>
                <a:srgbClr val="000000"/>
              </a:solidFill>
              <a:effectLst/>
              <a:uLnTx/>
              <a:uFillTx/>
              <a:latin typeface="+mn-lt"/>
              <a:ea typeface="Open Sans"/>
              <a:cs typeface="Open Sans"/>
            </a:endParaRPr>
          </a:p>
          <a:p>
            <a:r>
              <a:rPr lang="en-US" sz="2000" kern="1200">
                <a:solidFill>
                  <a:srgbClr val="000000"/>
                </a:solidFill>
                <a:latin typeface="+mn-lt"/>
                <a:ea typeface="Open Sans"/>
                <a:cs typeface="Open Sans"/>
              </a:rPr>
              <a:t>Data obtained from a repository that is already available</a:t>
            </a:r>
            <a:endParaRPr lang="en-US" sz="2000" b="0" i="0" u="none" strike="noStrike" kern="1200" cap="none" spc="0" normalizeH="0" baseline="0" noProof="0">
              <a:ln>
                <a:noFill/>
              </a:ln>
              <a:solidFill>
                <a:srgbClr val="000000"/>
              </a:solidFill>
              <a:effectLst/>
              <a:uLnTx/>
              <a:uFillTx/>
              <a:latin typeface="+mn-lt"/>
              <a:ea typeface="Open Sans"/>
              <a:cs typeface="Open Sans"/>
            </a:endParaRPr>
          </a:p>
          <a:p>
            <a:endParaRPr lang="en-US"/>
          </a:p>
        </p:txBody>
      </p:sp>
    </p:spTree>
    <p:extLst>
      <p:ext uri="{BB962C8B-B14F-4D97-AF65-F5344CB8AC3E}">
        <p14:creationId xmlns:p14="http://schemas.microsoft.com/office/powerpoint/2010/main" val="78374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4A839-C7BE-A8E6-257C-1CE9ED48D021}"/>
              </a:ext>
            </a:extLst>
          </p:cNvPr>
          <p:cNvSpPr>
            <a:spLocks noGrp="1"/>
          </p:cNvSpPr>
          <p:nvPr>
            <p:ph type="title"/>
          </p:nvPr>
        </p:nvSpPr>
        <p:spPr>
          <a:xfrm>
            <a:off x="311700" y="261698"/>
            <a:ext cx="8520600" cy="572700"/>
          </a:xfrm>
        </p:spPr>
        <p:txBody>
          <a:bodyPr>
            <a:normAutofit fontScale="90000"/>
          </a:bodyPr>
          <a:lstStyle/>
          <a:p>
            <a:r>
              <a:rPr lang="en-US"/>
              <a:t>Limitations on sharing</a:t>
            </a:r>
          </a:p>
        </p:txBody>
      </p:sp>
      <p:sp>
        <p:nvSpPr>
          <p:cNvPr id="3" name="Text Placeholder 2">
            <a:extLst>
              <a:ext uri="{FF2B5EF4-FFF2-40B4-BE49-F238E27FC236}">
                <a16:creationId xmlns:a16="http://schemas.microsoft.com/office/drawing/2014/main" id="{EBE220DB-11E2-2417-7F31-73E26E486E88}"/>
              </a:ext>
            </a:extLst>
          </p:cNvPr>
          <p:cNvSpPr>
            <a:spLocks noGrp="1"/>
          </p:cNvSpPr>
          <p:nvPr>
            <p:ph type="body" idx="1"/>
          </p:nvPr>
        </p:nvSpPr>
        <p:spPr>
          <a:xfrm>
            <a:off x="311700" y="916617"/>
            <a:ext cx="9083028" cy="4031222"/>
          </a:xfrm>
        </p:spPr>
        <p:txBody>
          <a:bodyPr>
            <a:normAutofit fontScale="70000" lnSpcReduction="20000"/>
          </a:bodyPr>
          <a:lstStyle/>
          <a:p>
            <a:pPr marL="0" indent="0">
              <a:spcAft>
                <a:spcPts val="600"/>
              </a:spcAft>
              <a:buClr>
                <a:schemeClr val="tx1"/>
              </a:buClr>
              <a:buNone/>
            </a:pPr>
            <a:r>
              <a:rPr lang="en-US" sz="2600">
                <a:solidFill>
                  <a:schemeClr val="tx1"/>
                </a:solidFill>
                <a:latin typeface="+mn-lt"/>
                <a:ea typeface="Open Sans"/>
                <a:cs typeface="Open Sans"/>
              </a:rPr>
              <a:t>The DMS plan describes what data will and will not be shared and </a:t>
            </a:r>
            <a:r>
              <a:rPr lang="en-US" sz="2600" u="sng">
                <a:solidFill>
                  <a:schemeClr val="tx1"/>
                </a:solidFill>
                <a:latin typeface="+mn-lt"/>
                <a:ea typeface="Open Sans"/>
                <a:cs typeface="Open Sans"/>
              </a:rPr>
              <a:t>why</a:t>
            </a:r>
            <a:br>
              <a:rPr lang="en-US" sz="2600" u="sng">
                <a:solidFill>
                  <a:schemeClr val="tx1"/>
                </a:solidFill>
                <a:latin typeface="+mn-lt"/>
                <a:ea typeface="Open Sans"/>
                <a:cs typeface="Open Sans"/>
              </a:rPr>
            </a:br>
            <a:endParaRPr lang="en-US" sz="2600">
              <a:solidFill>
                <a:schemeClr val="tx1"/>
              </a:solidFill>
              <a:ea typeface="Open Sans"/>
              <a:cs typeface="Open Sans"/>
            </a:endParaRPr>
          </a:p>
          <a:p>
            <a:pPr marL="401320" indent="-457200">
              <a:spcAft>
                <a:spcPts val="600"/>
              </a:spcAft>
              <a:buClr>
                <a:schemeClr val="tx1"/>
              </a:buClr>
              <a:buFont typeface="Arial" panose="020B0604020202020204" pitchFamily="34" charset="0"/>
              <a:buChar char="•"/>
            </a:pPr>
            <a:r>
              <a:rPr lang="en-US" sz="2600">
                <a:solidFill>
                  <a:schemeClr val="tx1"/>
                </a:solidFill>
                <a:latin typeface="+mn-lt"/>
                <a:ea typeface="Open Sans"/>
                <a:cs typeface="Open Sans"/>
              </a:rPr>
              <a:t>Ethical, legal, and technical factors:</a:t>
            </a:r>
            <a:r>
              <a:rPr lang="en-US" sz="3000">
                <a:solidFill>
                  <a:schemeClr val="tx1"/>
                </a:solidFill>
                <a:latin typeface="+mn-lt"/>
                <a:ea typeface="Open Sans"/>
                <a:cs typeface="Open Sans"/>
              </a:rPr>
              <a:t> </a:t>
            </a:r>
            <a:endParaRPr lang="en-US" sz="3000">
              <a:solidFill>
                <a:schemeClr val="tx1"/>
              </a:solidFill>
              <a:latin typeface="+mn-lt"/>
              <a:ea typeface="Open Sans" panose="020B0606030504020204" pitchFamily="34" charset="0"/>
              <a:cs typeface="Open Sans" panose="020B0606030504020204" pitchFamily="34" charset="0"/>
            </a:endParaRPr>
          </a:p>
          <a:p>
            <a:pPr marL="796925" lvl="1" indent="-457200">
              <a:spcAft>
                <a:spcPts val="600"/>
              </a:spcAft>
              <a:buClr>
                <a:schemeClr val="tx1"/>
              </a:buClr>
            </a:pPr>
            <a:r>
              <a:rPr lang="en-US" sz="2200">
                <a:solidFill>
                  <a:schemeClr val="tx1"/>
                </a:solidFill>
                <a:latin typeface="+mn-lt"/>
                <a:ea typeface="Open Sans"/>
                <a:cs typeface="Open Sans"/>
              </a:rPr>
              <a:t>Informed consent will not permit or limits sharing or use </a:t>
            </a:r>
            <a:endParaRPr lang="en-US" sz="2200">
              <a:solidFill>
                <a:schemeClr val="tx1"/>
              </a:solidFill>
              <a:latin typeface="+mn-lt"/>
              <a:ea typeface="Open Sans" panose="020B0606030504020204" pitchFamily="34" charset="0"/>
              <a:cs typeface="Open Sans" panose="020B0606030504020204" pitchFamily="34" charset="0"/>
            </a:endParaRPr>
          </a:p>
          <a:p>
            <a:pPr marL="796925" lvl="1" indent="-457200">
              <a:spcBef>
                <a:spcPts val="0"/>
              </a:spcBef>
              <a:spcAft>
                <a:spcPts val="600"/>
              </a:spcAft>
              <a:buClr>
                <a:schemeClr val="tx1"/>
              </a:buClr>
            </a:pPr>
            <a:r>
              <a:rPr lang="en-US" sz="2200">
                <a:solidFill>
                  <a:schemeClr val="tx1"/>
                </a:solidFill>
                <a:latin typeface="+mn-lt"/>
                <a:ea typeface="Open Sans"/>
                <a:cs typeface="Open Sans"/>
              </a:rPr>
              <a:t>Privacy or safety of research participants would be compromised</a:t>
            </a:r>
          </a:p>
          <a:p>
            <a:pPr marL="796925" lvl="1" indent="-457200">
              <a:spcAft>
                <a:spcPts val="600"/>
              </a:spcAft>
              <a:buClr>
                <a:schemeClr val="tx1"/>
              </a:buClr>
            </a:pPr>
            <a:r>
              <a:rPr lang="en-US" sz="2200">
                <a:solidFill>
                  <a:schemeClr val="tx1"/>
                </a:solidFill>
                <a:latin typeface="+mn-lt"/>
                <a:ea typeface="Open Sans"/>
                <a:cs typeface="Open Sans"/>
              </a:rPr>
              <a:t>Explicit federal, state, local, or Tribal law, regulation, or policy prohibits disclosure </a:t>
            </a:r>
            <a:endParaRPr lang="en-US" sz="2200">
              <a:solidFill>
                <a:schemeClr val="tx1"/>
              </a:solidFill>
              <a:latin typeface="+mn-lt"/>
              <a:ea typeface="Open Sans" panose="020B0606030504020204" pitchFamily="34" charset="0"/>
              <a:cs typeface="Open Sans" panose="020B0606030504020204" pitchFamily="34" charset="0"/>
            </a:endParaRPr>
          </a:p>
          <a:p>
            <a:pPr marL="796925" lvl="1" indent="-457200">
              <a:spcAft>
                <a:spcPts val="600"/>
              </a:spcAft>
              <a:buClr>
                <a:schemeClr val="tx1"/>
              </a:buClr>
            </a:pPr>
            <a:r>
              <a:rPr lang="en-US" sz="2200">
                <a:solidFill>
                  <a:schemeClr val="tx1"/>
                </a:solidFill>
                <a:latin typeface="+mn-lt"/>
                <a:ea typeface="Open Sans"/>
                <a:cs typeface="Open Sans"/>
              </a:rPr>
              <a:t>Restrictions imposed by existing or anticipated agreements with other parties </a:t>
            </a:r>
            <a:endParaRPr lang="en-US" sz="2200">
              <a:solidFill>
                <a:schemeClr val="tx1"/>
              </a:solidFill>
              <a:latin typeface="+mn-lt"/>
              <a:ea typeface="Open Sans" panose="020B0606030504020204" pitchFamily="34" charset="0"/>
              <a:cs typeface="Open Sans" panose="020B0606030504020204" pitchFamily="34" charset="0"/>
            </a:endParaRPr>
          </a:p>
          <a:p>
            <a:pPr marL="796925" lvl="1" indent="-457200">
              <a:spcAft>
                <a:spcPts val="600"/>
              </a:spcAft>
              <a:buClr>
                <a:schemeClr val="tx1"/>
              </a:buClr>
            </a:pPr>
            <a:r>
              <a:rPr lang="en-US" sz="2200">
                <a:solidFill>
                  <a:schemeClr val="tx1"/>
                </a:solidFill>
                <a:latin typeface="+mn-lt"/>
                <a:ea typeface="Open Sans"/>
                <a:cs typeface="Open Sans"/>
              </a:rPr>
              <a:t>Datasets cannot practically be digitized with reasonable efforts</a:t>
            </a:r>
            <a:br>
              <a:rPr lang="en-US" sz="2200">
                <a:solidFill>
                  <a:schemeClr val="tx1"/>
                </a:solidFill>
                <a:latin typeface="+mn-lt"/>
                <a:ea typeface="Open Sans"/>
                <a:cs typeface="Open Sans"/>
              </a:rPr>
            </a:br>
            <a:endParaRPr lang="en-US" sz="2200">
              <a:solidFill>
                <a:schemeClr val="tx1"/>
              </a:solidFill>
              <a:latin typeface="+mn-lt"/>
              <a:ea typeface="Open Sans"/>
              <a:cs typeface="Open Sans"/>
            </a:endParaRPr>
          </a:p>
          <a:p>
            <a:pPr marL="401320" indent="-457200">
              <a:spcAft>
                <a:spcPts val="600"/>
              </a:spcAft>
              <a:buClr>
                <a:schemeClr val="tx1"/>
              </a:buClr>
              <a:buFont typeface="Arial" panose="020B0604020202020204" pitchFamily="34" charset="0"/>
              <a:buChar char="•"/>
            </a:pPr>
            <a:r>
              <a:rPr lang="en-US" sz="2600">
                <a:solidFill>
                  <a:schemeClr val="tx1"/>
                </a:solidFill>
                <a:latin typeface="+mn-lt"/>
                <a:ea typeface="Open Sans"/>
                <a:cs typeface="Open Sans"/>
              </a:rPr>
              <a:t>Additional considerations:  </a:t>
            </a:r>
            <a:endParaRPr lang="en-US" sz="2600">
              <a:solidFill>
                <a:schemeClr val="tx1"/>
              </a:solidFill>
              <a:latin typeface="+mn-lt"/>
              <a:ea typeface="Open Sans" panose="020B0606030504020204" pitchFamily="34" charset="0"/>
              <a:cs typeface="Open Sans" panose="020B0606030504020204" pitchFamily="34" charset="0"/>
            </a:endParaRPr>
          </a:p>
          <a:p>
            <a:pPr marL="796925" lvl="1" indent="-457200">
              <a:spcAft>
                <a:spcPts val="600"/>
              </a:spcAft>
              <a:buClr>
                <a:schemeClr val="tx1"/>
              </a:buClr>
            </a:pPr>
            <a:r>
              <a:rPr lang="en-US" sz="2200">
                <a:solidFill>
                  <a:schemeClr val="tx1"/>
                </a:solidFill>
                <a:latin typeface="+mn-lt"/>
                <a:ea typeface="Open Sans"/>
                <a:cs typeface="Open Sans"/>
              </a:rPr>
              <a:t>NIH respects Tribal sovereignty and management of American Indian/Alaska Native data</a:t>
            </a:r>
          </a:p>
          <a:p>
            <a:pPr marL="796925" lvl="1" indent="-457200">
              <a:spcAft>
                <a:spcPts val="600"/>
              </a:spcAft>
              <a:buClr>
                <a:schemeClr val="tx1"/>
              </a:buClr>
            </a:pPr>
            <a:r>
              <a:rPr lang="en-US" sz="2200">
                <a:solidFill>
                  <a:schemeClr val="tx1"/>
                </a:solidFill>
                <a:latin typeface="+mn-lt"/>
                <a:ea typeface="Open Sans"/>
                <a:cs typeface="Open Sans"/>
              </a:rPr>
              <a:t>SBIR/STTR Program Policy Directive permits withholding data for 20 years</a:t>
            </a:r>
            <a:endParaRPr lang="en-US" sz="2200">
              <a:solidFill>
                <a:schemeClr val="tx1"/>
              </a:solidFill>
              <a:latin typeface="+mn-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49449161"/>
      </p:ext>
    </p:extLst>
  </p:cSld>
  <p:clrMapOvr>
    <a:masterClrMapping/>
  </p:clrMapOvr>
</p:sld>
</file>

<file path=ppt/theme/theme1.xml><?xml version="1.0" encoding="utf-8"?>
<a:theme xmlns:a="http://schemas.openxmlformats.org/drawingml/2006/main" name="RR theme">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10274</TotalTime>
  <Words>4200</Words>
  <Application>Microsoft Macintosh PowerPoint</Application>
  <PresentationFormat>On-screen Show (16:9)</PresentationFormat>
  <Paragraphs>403</Paragraphs>
  <Slides>51</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Calibri</vt:lpstr>
      <vt:lpstr>Symbol</vt:lpstr>
      <vt:lpstr>Source Sans 3 VF</vt:lpstr>
      <vt:lpstr>Arial</vt:lpstr>
      <vt:lpstr>Work Sans</vt:lpstr>
      <vt:lpstr>Nunito Sans</vt:lpstr>
      <vt:lpstr>RR theme</vt:lpstr>
      <vt:lpstr>New NIH Data Sharing Plans: What You Need to Know to Support Your Researchers</vt:lpstr>
      <vt:lpstr>Presentation Overview</vt:lpstr>
      <vt:lpstr>Budgeting</vt:lpstr>
      <vt:lpstr>Scope: Proposals submitted on or after Jan 25th 2023</vt:lpstr>
      <vt:lpstr>Application of Policy</vt:lpstr>
      <vt:lpstr>Data Management Plan vs. Resource Sharing Plan</vt:lpstr>
      <vt:lpstr>What data needs to be shared?</vt:lpstr>
      <vt:lpstr>Data that does not need to be shared</vt:lpstr>
      <vt:lpstr>Limitations on sharing</vt:lpstr>
      <vt:lpstr>Repositories </vt:lpstr>
      <vt:lpstr>DMS Plan Stages</vt:lpstr>
      <vt:lpstr>DMS Plan changes: When to contact the Program Officer?</vt:lpstr>
      <vt:lpstr>Dartmouth OSP DMS Plan web page</vt:lpstr>
      <vt:lpstr>PowerPoint Presentation</vt:lpstr>
      <vt:lpstr>PowerPoint Presentation</vt:lpstr>
      <vt:lpstr>PowerPoint Presentation</vt:lpstr>
      <vt:lpstr>PowerPoint Presentation</vt:lpstr>
      <vt:lpstr>Institutional resources available at Dartmouth:</vt:lpstr>
      <vt:lpstr>Where have we provided feedback?</vt:lpstr>
      <vt:lpstr>Elements of 2023 NIH Data Management and Sharing Plan</vt:lpstr>
      <vt:lpstr>Case Study and DMS Plan: Project Summary </vt:lpstr>
      <vt:lpstr>Background information: What is kick wax?</vt:lpstr>
      <vt:lpstr>PowerPoint Presentation</vt:lpstr>
      <vt:lpstr>PowerPoint Presentation</vt:lpstr>
      <vt:lpstr>PowerPoint Presentation</vt:lpstr>
      <vt:lpstr>Issues observed so far:     Suggested Resolution: </vt:lpstr>
      <vt:lpstr>PowerPoint Presentation</vt:lpstr>
      <vt:lpstr>PowerPoint Presentation</vt:lpstr>
      <vt:lpstr>PowerPoint Presentation</vt:lpstr>
      <vt:lpstr>PowerPoint Presentation</vt:lpstr>
      <vt:lpstr>PowerPoint Presentation</vt:lpstr>
      <vt:lpstr>Issues observed so far:     Suggested Resolution:</vt:lpstr>
      <vt:lpstr>PowerPoint Presentation</vt:lpstr>
      <vt:lpstr>PowerPoint Presentation</vt:lpstr>
      <vt:lpstr>PowerPoint Presentation</vt:lpstr>
      <vt:lpstr>NIH informed consent considerations</vt:lpstr>
      <vt:lpstr>PowerPoint Presentation</vt:lpstr>
      <vt:lpstr>Allowable Data Management and Sharing Costs: </vt:lpstr>
      <vt:lpstr>Unallowable Data Management and Sharing Costs: </vt:lpstr>
      <vt:lpstr>Personnel Costs in Budget &amp; Justification</vt:lpstr>
      <vt:lpstr>Personnel Descriptions in Justification vs Plan</vt:lpstr>
      <vt:lpstr>Budget </vt:lpstr>
      <vt:lpstr>Detailed budget with no costs</vt:lpstr>
      <vt:lpstr>Modular Budget</vt:lpstr>
      <vt:lpstr>DMS Plan Budget Justification</vt:lpstr>
      <vt:lpstr>Data management and sharing justification:</vt:lpstr>
      <vt:lpstr>Subawards and DMS Plan</vt:lpstr>
      <vt:lpstr>Center for Open Science DMS Plan checklist: </vt:lpstr>
      <vt:lpstr>Other considerations and reminders</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Abby Fellows</cp:lastModifiedBy>
  <cp:revision>1</cp:revision>
  <dcterms:modified xsi:type="dcterms:W3CDTF">2023-05-11T11:59:25Z</dcterms:modified>
</cp:coreProperties>
</file>